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9"/>
  </p:notesMasterIdLst>
  <p:sldIdLst>
    <p:sldId id="256" r:id="rId2"/>
    <p:sldId id="263" r:id="rId3"/>
    <p:sldId id="264" r:id="rId4"/>
    <p:sldId id="258" r:id="rId5"/>
    <p:sldId id="260" r:id="rId6"/>
    <p:sldId id="262" r:id="rId7"/>
    <p:sldId id="268" r:id="rId8"/>
  </p:sldIdLst>
  <p:sldSz cx="9144000" cy="5143500" type="screen16x9"/>
  <p:notesSz cx="6858000" cy="9144000"/>
  <p:embeddedFontLst>
    <p:embeddedFont>
      <p:font typeface="Bebas Neue" panose="020B0606020202050201" pitchFamily="34" charset="-18"/>
      <p:regular r:id="rId10"/>
    </p:embeddedFont>
    <p:embeddedFont>
      <p:font typeface="Encode Sans Expanded" panose="020B0604020202020204" charset="-18"/>
      <p:regular r:id="rId11"/>
      <p:bold r:id="rId12"/>
    </p:embeddedFont>
    <p:embeddedFont>
      <p:font typeface="Maven Pro" panose="020B0604020202020204" charset="-18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9FC80C-BB2F-4197-818C-0BC53F933EC2}">
  <a:tblStyle styleId="{B59FC80C-BB2F-4197-818C-0BC53F933E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0" autoAdjust="0"/>
  </p:normalViewPr>
  <p:slideViewPr>
    <p:cSldViewPr snapToGrid="0">
      <p:cViewPr varScale="1">
        <p:scale>
          <a:sx n="146" d="100"/>
          <a:sy n="146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d0bc92449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d0bc92449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d0bc92449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d0bc92449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d0bc924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d0bc9244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d0bc9244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9d0bc9244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d0bc9244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d0bc92449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d0bc9244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9d0bc9244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ilver Chrome - Business Plan Basic Templat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730" y="1083709"/>
            <a:ext cx="5610300" cy="19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730" y="335836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4274400" y="1212500"/>
            <a:ext cx="41496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>
            <a:spLocks noGrp="1"/>
          </p:cNvSpPr>
          <p:nvPr>
            <p:ph type="pic" idx="2"/>
          </p:nvPr>
        </p:nvSpPr>
        <p:spPr>
          <a:xfrm>
            <a:off x="720000" y="1381550"/>
            <a:ext cx="3057900" cy="305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32" name="Google Shape;132;p15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" name="Google Shape;133;p15"/>
          <p:cNvGrpSpPr/>
          <p:nvPr/>
        </p:nvGrpSpPr>
        <p:grpSpPr>
          <a:xfrm rot="10800000">
            <a:off x="-3459472" y="-2145312"/>
            <a:ext cx="5739422" cy="12984873"/>
            <a:chOff x="6789428" y="-6374412"/>
            <a:chExt cx="5739422" cy="12984873"/>
          </a:xfrm>
        </p:grpSpPr>
        <p:sp>
          <p:nvSpPr>
            <p:cNvPr id="134" name="Google Shape;134;p15"/>
            <p:cNvSpPr/>
            <p:nvPr/>
          </p:nvSpPr>
          <p:spPr>
            <a:xfrm rot="-5400000" flipH="1">
              <a:off x="3185692" y="-2755185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rot="-5400000" flipH="1">
              <a:off x="3306981" y="-2633900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rot="-5400000" flipH="1">
              <a:off x="3216648" y="-2724230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rot="-5400000" flipH="1">
              <a:off x="3246184" y="-2672183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-5400000" flipH="1">
              <a:off x="3840535" y="-2085148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5400000" flipH="1">
              <a:off x="3925462" y="-2015436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rot="-5400000" flipH="1">
              <a:off x="4117217" y="-1823686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ctrTitle"/>
          </p:nvPr>
        </p:nvSpPr>
        <p:spPr>
          <a:xfrm>
            <a:off x="719067" y="1003638"/>
            <a:ext cx="3815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14725" y="2221688"/>
            <a:ext cx="3824400" cy="11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714725" y="3891275"/>
            <a:ext cx="4057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5010546" y="-2131675"/>
            <a:ext cx="5739422" cy="12984873"/>
            <a:chOff x="4928578" y="-2131675"/>
            <a:chExt cx="5739422" cy="12984873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1324842" y="1494574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1446131" y="1615692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-5400000">
              <a:off x="1355798" y="1525362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1385334" y="1554896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1979685" y="2149231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2064612" y="2249815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2256367" y="2429305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8"/>
          <p:cNvGrpSpPr/>
          <p:nvPr/>
        </p:nvGrpSpPr>
        <p:grpSpPr>
          <a:xfrm>
            <a:off x="6300178" y="-2131675"/>
            <a:ext cx="5739422" cy="12984873"/>
            <a:chOff x="4928578" y="-2131675"/>
            <a:chExt cx="5739422" cy="12984873"/>
          </a:xfrm>
        </p:grpSpPr>
        <p:sp>
          <p:nvSpPr>
            <p:cNvPr id="168" name="Google Shape;168;p18"/>
            <p:cNvSpPr/>
            <p:nvPr/>
          </p:nvSpPr>
          <p:spPr>
            <a:xfrm rot="-5400000">
              <a:off x="1324842" y="1494574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 rot="-5400000">
              <a:off x="1446131" y="1615692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 rot="-5400000">
              <a:off x="1355798" y="1525362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 rot="-5400000">
              <a:off x="1385334" y="1554896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 rot="-5400000">
              <a:off x="1979685" y="2149231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2064612" y="2249815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 rot="-5400000">
              <a:off x="2256367" y="2429305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5" name="Google Shape;175;p18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 flipH="1">
            <a:off x="-2824559" y="-705300"/>
            <a:ext cx="5739422" cy="12984873"/>
            <a:chOff x="4928578" y="-2131675"/>
            <a:chExt cx="5739422" cy="12984873"/>
          </a:xfrm>
        </p:grpSpPr>
        <p:sp>
          <p:nvSpPr>
            <p:cNvPr id="178" name="Google Shape;178;p19"/>
            <p:cNvSpPr/>
            <p:nvPr/>
          </p:nvSpPr>
          <p:spPr>
            <a:xfrm rot="-5400000">
              <a:off x="1324842" y="1494574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 rot="-5400000">
              <a:off x="1446131" y="1615692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-5400000">
              <a:off x="1355798" y="1525362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-5400000">
              <a:off x="1385334" y="1554896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 rot="-5400000">
              <a:off x="1979685" y="2149231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rot="-5400000">
              <a:off x="2064612" y="2249815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rot="-5400000">
              <a:off x="2256367" y="2429305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5" name="Google Shape;185;p19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720000" y="2093300"/>
            <a:ext cx="29076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374875" y="2093300"/>
            <a:ext cx="29076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20000" y="2917100"/>
            <a:ext cx="29076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374875" y="2917100"/>
            <a:ext cx="29076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7475228" y="-2412012"/>
            <a:ext cx="5739422" cy="12984873"/>
            <a:chOff x="6789428" y="-6374412"/>
            <a:chExt cx="5739422" cy="12984873"/>
          </a:xfrm>
        </p:grpSpPr>
        <p:sp>
          <p:nvSpPr>
            <p:cNvPr id="43" name="Google Shape;43;p5"/>
            <p:cNvSpPr/>
            <p:nvPr/>
          </p:nvSpPr>
          <p:spPr>
            <a:xfrm rot="-5400000" flipH="1">
              <a:off x="3185692" y="-2755185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 flipH="1">
              <a:off x="3306981" y="-2633900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 flipH="1">
              <a:off x="3216648" y="-2724230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 flipH="1">
              <a:off x="3246184" y="-2672183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 flipH="1">
              <a:off x="3840535" y="-2085148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 flipH="1">
              <a:off x="3925462" y="-2015436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-5400000" flipH="1">
              <a:off x="4117217" y="-1823686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 rot="10800000" flipH="1">
            <a:off x="7170969" y="-7521065"/>
            <a:ext cx="5739422" cy="12984873"/>
            <a:chOff x="4928578" y="-2131675"/>
            <a:chExt cx="5739422" cy="12984873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24842" y="1494574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1446131" y="1615692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355798" y="1525362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1385334" y="1554896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5400000">
              <a:off x="1979685" y="2149231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-5400000">
              <a:off x="2064612" y="2249815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-5400000">
              <a:off x="2256367" y="2429305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6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720000" y="1330125"/>
            <a:ext cx="39522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pic" idx="2"/>
          </p:nvPr>
        </p:nvSpPr>
        <p:spPr>
          <a:xfrm>
            <a:off x="5251200" y="1279575"/>
            <a:ext cx="3172800" cy="3172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65" name="Google Shape;65;p7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" name="Google Shape;66;p7"/>
          <p:cNvGrpSpPr/>
          <p:nvPr/>
        </p:nvGrpSpPr>
        <p:grpSpPr>
          <a:xfrm rot="10800000" flipH="1">
            <a:off x="6789428" y="-2412012"/>
            <a:ext cx="5739422" cy="12984873"/>
            <a:chOff x="6789428" y="-6374412"/>
            <a:chExt cx="5739422" cy="12984873"/>
          </a:xfrm>
        </p:grpSpPr>
        <p:sp>
          <p:nvSpPr>
            <p:cNvPr id="67" name="Google Shape;67;p7"/>
            <p:cNvSpPr/>
            <p:nvPr/>
          </p:nvSpPr>
          <p:spPr>
            <a:xfrm rot="-5400000" flipH="1">
              <a:off x="3185692" y="-2755185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 rot="-5400000" flipH="1">
              <a:off x="3306981" y="-2633900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rot="-5400000" flipH="1">
              <a:off x="3216648" y="-2724230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 flipH="1">
              <a:off x="3246184" y="-2672183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 flipH="1">
              <a:off x="3840535" y="-2085148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 flipH="1">
              <a:off x="3925462" y="-2015436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 rot="-5400000" flipH="1">
              <a:off x="4117217" y="-1823686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9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95" name="Google Shape;95;p11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6789428" y="-6374412"/>
            <a:ext cx="5739422" cy="12984873"/>
            <a:chOff x="6789428" y="-6374412"/>
            <a:chExt cx="5739422" cy="12984873"/>
          </a:xfrm>
        </p:grpSpPr>
        <p:sp>
          <p:nvSpPr>
            <p:cNvPr id="99" name="Google Shape;99;p13"/>
            <p:cNvSpPr/>
            <p:nvPr/>
          </p:nvSpPr>
          <p:spPr>
            <a:xfrm rot="-5400000" flipH="1">
              <a:off x="3185692" y="-2755185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5400000" flipH="1">
              <a:off x="3306981" y="-2633900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 flipH="1">
              <a:off x="3216648" y="-2724230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 flipH="1">
              <a:off x="3246184" y="-2672183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-5400000" flipH="1">
              <a:off x="3840535" y="-2085148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5400000" flipH="1">
              <a:off x="3925462" y="-2015436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5400000" flipH="1">
              <a:off x="4117217" y="-1823686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 hasCustomPrompt="1"/>
          </p:nvPr>
        </p:nvSpPr>
        <p:spPr>
          <a:xfrm>
            <a:off x="7897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789450" y="3384200"/>
            <a:ext cx="2192400" cy="122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34735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3473551" y="3384200"/>
            <a:ext cx="2196900" cy="122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4" hasCustomPrompt="1"/>
          </p:nvPr>
        </p:nvSpPr>
        <p:spPr>
          <a:xfrm>
            <a:off x="61573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5"/>
          </p:nvPr>
        </p:nvSpPr>
        <p:spPr>
          <a:xfrm>
            <a:off x="6157351" y="3384200"/>
            <a:ext cx="2196900" cy="122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784850" y="2844700"/>
            <a:ext cx="219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3473550" y="2844700"/>
            <a:ext cx="2196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6161957" y="2844700"/>
            <a:ext cx="2196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714730" y="3024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ncode Sans Expanded"/>
              <a:buNone/>
              <a:defRPr sz="30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Encode Sans Expanded"/>
              <a:buNone/>
              <a:defRPr sz="31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aven Pro"/>
              <a:buChar char="■"/>
              <a:defRPr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6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4928578" y="-2131675"/>
            <a:ext cx="5739422" cy="12984873"/>
            <a:chOff x="4928578" y="-2131675"/>
            <a:chExt cx="5739422" cy="12984873"/>
          </a:xfrm>
        </p:grpSpPr>
        <p:sp>
          <p:nvSpPr>
            <p:cNvPr id="197" name="Google Shape;197;p23"/>
            <p:cNvSpPr/>
            <p:nvPr/>
          </p:nvSpPr>
          <p:spPr>
            <a:xfrm rot="-5400000">
              <a:off x="1324842" y="1494574"/>
              <a:ext cx="12946868" cy="5739396"/>
            </a:xfrm>
            <a:custGeom>
              <a:avLst/>
              <a:gdLst/>
              <a:ahLst/>
              <a:cxnLst/>
              <a:rect l="l" t="t" r="r" b="b"/>
              <a:pathLst>
                <a:path w="232335" h="102995" extrusionOk="0">
                  <a:moveTo>
                    <a:pt x="3" y="0"/>
                  </a:moveTo>
                  <a:lnTo>
                    <a:pt x="3" y="102995"/>
                  </a:lnTo>
                  <a:lnTo>
                    <a:pt x="232335" y="102995"/>
                  </a:lnTo>
                  <a:lnTo>
                    <a:pt x="232335" y="0"/>
                  </a:lnTo>
                  <a:cubicBezTo>
                    <a:pt x="208404" y="33921"/>
                    <a:pt x="190461" y="40517"/>
                    <a:pt x="177962" y="39360"/>
                  </a:cubicBezTo>
                  <a:cubicBezTo>
                    <a:pt x="155416" y="37274"/>
                    <a:pt x="151513" y="10048"/>
                    <a:pt x="125920" y="5906"/>
                  </a:cubicBezTo>
                  <a:cubicBezTo>
                    <a:pt x="99306" y="1597"/>
                    <a:pt x="87330" y="28411"/>
                    <a:pt x="56602" y="28865"/>
                  </a:cubicBezTo>
                  <a:cubicBezTo>
                    <a:pt x="34270" y="29197"/>
                    <a:pt x="14967" y="1541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rot="-5400000">
              <a:off x="1446131" y="1615692"/>
              <a:ext cx="12946701" cy="5496993"/>
            </a:xfrm>
            <a:custGeom>
              <a:avLst/>
              <a:gdLst/>
              <a:ahLst/>
              <a:cxnLst/>
              <a:rect l="l" t="t" r="r" b="b"/>
              <a:pathLst>
                <a:path w="232332" h="98645" extrusionOk="0">
                  <a:moveTo>
                    <a:pt x="0" y="31773"/>
                  </a:moveTo>
                  <a:lnTo>
                    <a:pt x="0" y="98645"/>
                  </a:lnTo>
                  <a:lnTo>
                    <a:pt x="232332" y="98645"/>
                  </a:lnTo>
                  <a:lnTo>
                    <a:pt x="232332" y="37981"/>
                  </a:lnTo>
                  <a:cubicBezTo>
                    <a:pt x="225335" y="43620"/>
                    <a:pt x="214477" y="50455"/>
                    <a:pt x="201137" y="50537"/>
                  </a:cubicBezTo>
                  <a:cubicBezTo>
                    <a:pt x="164575" y="50763"/>
                    <a:pt x="150472" y="1"/>
                    <a:pt x="121764" y="3200"/>
                  </a:cubicBezTo>
                  <a:cubicBezTo>
                    <a:pt x="103104" y="5277"/>
                    <a:pt x="101996" y="27519"/>
                    <a:pt x="63816" y="43538"/>
                  </a:cubicBezTo>
                  <a:cubicBezTo>
                    <a:pt x="52331" y="48358"/>
                    <a:pt x="44521" y="49664"/>
                    <a:pt x="36919" y="49224"/>
                  </a:cubicBezTo>
                  <a:cubicBezTo>
                    <a:pt x="18451" y="48155"/>
                    <a:pt x="5392" y="37014"/>
                    <a:pt x="0" y="3177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1355798" y="1525362"/>
              <a:ext cx="12946701" cy="5677653"/>
            </a:xfrm>
            <a:custGeom>
              <a:avLst/>
              <a:gdLst/>
              <a:ahLst/>
              <a:cxnLst/>
              <a:rect l="l" t="t" r="r" b="b"/>
              <a:pathLst>
                <a:path w="232332" h="101887" extrusionOk="0">
                  <a:moveTo>
                    <a:pt x="232332" y="101887"/>
                  </a:moveTo>
                  <a:lnTo>
                    <a:pt x="0" y="101887"/>
                  </a:lnTo>
                  <a:lnTo>
                    <a:pt x="0" y="18792"/>
                  </a:lnTo>
                  <a:cubicBezTo>
                    <a:pt x="11174" y="27460"/>
                    <a:pt x="27597" y="37095"/>
                    <a:pt x="47415" y="36941"/>
                  </a:cubicBezTo>
                  <a:cubicBezTo>
                    <a:pt x="85815" y="36642"/>
                    <a:pt x="103318" y="0"/>
                    <a:pt x="127664" y="7420"/>
                  </a:cubicBezTo>
                  <a:cubicBezTo>
                    <a:pt x="148575" y="13793"/>
                    <a:pt x="145258" y="43768"/>
                    <a:pt x="169649" y="55964"/>
                  </a:cubicBezTo>
                  <a:cubicBezTo>
                    <a:pt x="189848" y="66067"/>
                    <a:pt x="214875" y="56885"/>
                    <a:pt x="232189" y="48093"/>
                  </a:cubicBezTo>
                  <a:cubicBezTo>
                    <a:pt x="232236" y="66025"/>
                    <a:pt x="232283" y="83955"/>
                    <a:pt x="232332" y="10188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-5400000">
              <a:off x="1385334" y="1554896"/>
              <a:ext cx="12969214" cy="5596072"/>
            </a:xfrm>
            <a:custGeom>
              <a:avLst/>
              <a:gdLst/>
              <a:ahLst/>
              <a:cxnLst/>
              <a:rect l="l" t="t" r="r" b="b"/>
              <a:pathLst>
                <a:path w="232736" h="100423" extrusionOk="0">
                  <a:moveTo>
                    <a:pt x="232332" y="100423"/>
                  </a:moveTo>
                  <a:lnTo>
                    <a:pt x="0" y="100423"/>
                  </a:lnTo>
                  <a:lnTo>
                    <a:pt x="0" y="18493"/>
                  </a:lnTo>
                  <a:cubicBezTo>
                    <a:pt x="11595" y="27961"/>
                    <a:pt x="28218" y="38069"/>
                    <a:pt x="48071" y="37772"/>
                  </a:cubicBezTo>
                  <a:cubicBezTo>
                    <a:pt x="85579" y="37217"/>
                    <a:pt x="103068" y="1"/>
                    <a:pt x="126791" y="7270"/>
                  </a:cubicBezTo>
                  <a:cubicBezTo>
                    <a:pt x="146468" y="13297"/>
                    <a:pt x="142991" y="41534"/>
                    <a:pt x="166150" y="54500"/>
                  </a:cubicBezTo>
                  <a:cubicBezTo>
                    <a:pt x="186597" y="65949"/>
                    <a:pt x="213293" y="57372"/>
                    <a:pt x="232736" y="482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1979685" y="2149231"/>
              <a:ext cx="12961914" cy="4414702"/>
            </a:xfrm>
            <a:custGeom>
              <a:avLst/>
              <a:gdLst/>
              <a:ahLst/>
              <a:cxnLst/>
              <a:rect l="l" t="t" r="r" b="b"/>
              <a:pathLst>
                <a:path w="232605" h="79223" extrusionOk="0">
                  <a:moveTo>
                    <a:pt x="0" y="21950"/>
                  </a:moveTo>
                  <a:lnTo>
                    <a:pt x="0" y="79223"/>
                  </a:lnTo>
                  <a:lnTo>
                    <a:pt x="232332" y="79223"/>
                  </a:lnTo>
                  <a:cubicBezTo>
                    <a:pt x="232423" y="67433"/>
                    <a:pt x="232513" y="55646"/>
                    <a:pt x="232604" y="43856"/>
                  </a:cubicBezTo>
                  <a:cubicBezTo>
                    <a:pt x="213927" y="51210"/>
                    <a:pt x="186259" y="58510"/>
                    <a:pt x="162891" y="46368"/>
                  </a:cubicBezTo>
                  <a:cubicBezTo>
                    <a:pt x="138748" y="33825"/>
                    <a:pt x="139921" y="11301"/>
                    <a:pt x="119577" y="6406"/>
                  </a:cubicBezTo>
                  <a:cubicBezTo>
                    <a:pt x="92955" y="0"/>
                    <a:pt x="76361" y="35056"/>
                    <a:pt x="37903" y="34287"/>
                  </a:cubicBezTo>
                  <a:cubicBezTo>
                    <a:pt x="21376" y="33954"/>
                    <a:pt x="8129" y="27155"/>
                    <a:pt x="0" y="2195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rot="-5400000">
              <a:off x="2064612" y="2249815"/>
              <a:ext cx="12962359" cy="4244406"/>
            </a:xfrm>
            <a:custGeom>
              <a:avLst/>
              <a:gdLst/>
              <a:ahLst/>
              <a:cxnLst/>
              <a:rect l="l" t="t" r="r" b="b"/>
              <a:pathLst>
                <a:path w="232613" h="76167" extrusionOk="0">
                  <a:moveTo>
                    <a:pt x="232613" y="76167"/>
                  </a:moveTo>
                  <a:lnTo>
                    <a:pt x="281" y="76167"/>
                  </a:lnTo>
                  <a:cubicBezTo>
                    <a:pt x="559" y="61296"/>
                    <a:pt x="1" y="45788"/>
                    <a:pt x="281" y="30918"/>
                  </a:cubicBezTo>
                  <a:cubicBezTo>
                    <a:pt x="9716" y="36524"/>
                    <a:pt x="24363" y="43238"/>
                    <a:pt x="40479" y="42053"/>
                  </a:cubicBezTo>
                  <a:cubicBezTo>
                    <a:pt x="77961" y="39300"/>
                    <a:pt x="91122" y="0"/>
                    <a:pt x="119855" y="3350"/>
                  </a:cubicBezTo>
                  <a:cubicBezTo>
                    <a:pt x="137528" y="5409"/>
                    <a:pt x="138804" y="21008"/>
                    <a:pt x="162496" y="32215"/>
                  </a:cubicBezTo>
                  <a:cubicBezTo>
                    <a:pt x="187271" y="43933"/>
                    <a:pt x="213793" y="40083"/>
                    <a:pt x="232613" y="34837"/>
                  </a:cubicBezTo>
                  <a:lnTo>
                    <a:pt x="232613" y="7616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2256367" y="2429305"/>
              <a:ext cx="12950100" cy="3873166"/>
            </a:xfrm>
            <a:custGeom>
              <a:avLst/>
              <a:gdLst/>
              <a:ahLst/>
              <a:cxnLst/>
              <a:rect l="l" t="t" r="r" b="b"/>
              <a:pathLst>
                <a:path w="232393" h="69505" extrusionOk="0">
                  <a:moveTo>
                    <a:pt x="1" y="39764"/>
                  </a:moveTo>
                  <a:cubicBezTo>
                    <a:pt x="67" y="49712"/>
                    <a:pt x="242" y="59746"/>
                    <a:pt x="61" y="69505"/>
                  </a:cubicBezTo>
                  <a:lnTo>
                    <a:pt x="232393" y="69505"/>
                  </a:lnTo>
                  <a:lnTo>
                    <a:pt x="232393" y="39764"/>
                  </a:lnTo>
                  <a:cubicBezTo>
                    <a:pt x="224459" y="37535"/>
                    <a:pt x="212831" y="35246"/>
                    <a:pt x="199011" y="36265"/>
                  </a:cubicBezTo>
                  <a:cubicBezTo>
                    <a:pt x="170443" y="38376"/>
                    <a:pt x="162083" y="52455"/>
                    <a:pt x="146968" y="48511"/>
                  </a:cubicBezTo>
                  <a:cubicBezTo>
                    <a:pt x="124403" y="42625"/>
                    <a:pt x="127214" y="7107"/>
                    <a:pt x="108593" y="3578"/>
                  </a:cubicBezTo>
                  <a:cubicBezTo>
                    <a:pt x="89693" y="0"/>
                    <a:pt x="79094" y="35127"/>
                    <a:pt x="44197" y="43699"/>
                  </a:cubicBezTo>
                  <a:cubicBezTo>
                    <a:pt x="26815" y="47970"/>
                    <a:pt x="10754" y="43847"/>
                    <a:pt x="1" y="3976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5000">
                  <a:schemeClr val="lt2"/>
                </a:gs>
                <a:gs pos="72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714730" y="1726064"/>
            <a:ext cx="5610300" cy="707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>
                <a:solidFill>
                  <a:schemeClr val="lt1"/>
                </a:solidFill>
              </a:rPr>
              <a:t>Neumann János élete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714729" y="3358365"/>
            <a:ext cx="4541471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Bredács Goran, Eperjesi Péter, Moharos Dorián</a:t>
            </a:r>
            <a:endParaRPr dirty="0"/>
          </a:p>
        </p:txBody>
      </p:sp>
      <p:cxnSp>
        <p:nvCxnSpPr>
          <p:cNvPr id="206" name="Google Shape;206;p23"/>
          <p:cNvCxnSpPr/>
          <p:nvPr/>
        </p:nvCxnSpPr>
        <p:spPr>
          <a:xfrm>
            <a:off x="714730" y="1040151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714730" y="3255752"/>
            <a:ext cx="37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3"/>
          <p:cNvSpPr txBox="1"/>
          <p:nvPr/>
        </p:nvSpPr>
        <p:spPr>
          <a:xfrm>
            <a:off x="714730" y="385775"/>
            <a:ext cx="14550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1. PROJEKT</a:t>
            </a:r>
            <a:endParaRPr sz="10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cxnSp>
        <p:nvCxnSpPr>
          <p:cNvPr id="209" name="Google Shape;209;p23"/>
          <p:cNvCxnSpPr/>
          <p:nvPr/>
        </p:nvCxnSpPr>
        <p:spPr>
          <a:xfrm>
            <a:off x="714730" y="354238"/>
            <a:ext cx="145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3"/>
          <p:cNvSpPr txBox="1"/>
          <p:nvPr/>
        </p:nvSpPr>
        <p:spPr>
          <a:xfrm>
            <a:off x="4413775" y="385775"/>
            <a:ext cx="14550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2023</a:t>
            </a:r>
            <a:endParaRPr sz="10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4413825" y="354238"/>
            <a:ext cx="145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ubTitle" idx="1"/>
          </p:nvPr>
        </p:nvSpPr>
        <p:spPr>
          <a:xfrm>
            <a:off x="363456" y="3937811"/>
            <a:ext cx="2217840" cy="766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u-HU" sz="1200" b="1" dirty="0">
                <a:solidFill>
                  <a:schemeClr val="tx1"/>
                </a:solidFill>
              </a:rPr>
              <a:t>Bredács Goran</a:t>
            </a:r>
          </a:p>
          <a:p>
            <a:r>
              <a:rPr lang="hu-HU" sz="1200" dirty="0">
                <a:solidFill>
                  <a:schemeClr val="tx1"/>
                </a:solidFill>
              </a:rPr>
              <a:t>Bemutató készí</a:t>
            </a:r>
            <a:r>
              <a:rPr lang="hu-HU" sz="1200" dirty="0">
                <a:solidFill>
                  <a:schemeClr val="bg1"/>
                </a:solidFill>
              </a:rPr>
              <a:t>tés</a:t>
            </a:r>
            <a:r>
              <a:rPr lang="hu-HU" sz="1200" dirty="0">
                <a:solidFill>
                  <a:schemeClr val="tx1"/>
                </a:solidFill>
              </a:rPr>
              <a:t>e</a:t>
            </a:r>
          </a:p>
          <a:p>
            <a:r>
              <a:rPr lang="hu-HU" sz="1200" dirty="0">
                <a:solidFill>
                  <a:schemeClr val="tx1"/>
                </a:solidFill>
              </a:rPr>
              <a:t>Főoldal készíté</a:t>
            </a:r>
            <a:r>
              <a:rPr lang="hu-HU" sz="1200" dirty="0">
                <a:solidFill>
                  <a:schemeClr val="bg1"/>
                </a:solidFill>
              </a:rPr>
              <a:t>s</a:t>
            </a:r>
            <a:r>
              <a:rPr lang="hu-HU" sz="1200" dirty="0">
                <a:solidFill>
                  <a:schemeClr val="tx1"/>
                </a:solidFill>
              </a:rPr>
              <a:t>e</a:t>
            </a:r>
          </a:p>
          <a:p>
            <a:r>
              <a:rPr lang="hu-HU" sz="1200" dirty="0">
                <a:solidFill>
                  <a:schemeClr val="tx1"/>
                </a:solidFill>
              </a:rPr>
              <a:t>GitHub felelős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Csapatunk</a:t>
            </a:r>
            <a:endParaRPr dirty="0"/>
          </a:p>
        </p:txBody>
      </p:sp>
      <p:pic>
        <p:nvPicPr>
          <p:cNvPr id="291" name="Google Shape;291;p3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2435" r="12435"/>
          <a:stretch/>
        </p:blipFill>
        <p:spPr>
          <a:xfrm rot="5400000">
            <a:off x="121331" y="1220705"/>
            <a:ext cx="2702090" cy="2702090"/>
          </a:xfrm>
          <a:prstGeom prst="ellipse">
            <a:avLst/>
          </a:prstGeom>
        </p:spPr>
      </p:pic>
      <p:sp>
        <p:nvSpPr>
          <p:cNvPr id="2" name="Google Shape;289;p30">
            <a:extLst>
              <a:ext uri="{FF2B5EF4-FFF2-40B4-BE49-F238E27FC236}">
                <a16:creationId xmlns:a16="http://schemas.microsoft.com/office/drawing/2014/main" id="{785D1C72-1439-CFEA-2947-27EAB9E62196}"/>
              </a:ext>
            </a:extLst>
          </p:cNvPr>
          <p:cNvSpPr txBox="1">
            <a:spLocks/>
          </p:cNvSpPr>
          <p:nvPr/>
        </p:nvSpPr>
        <p:spPr>
          <a:xfrm>
            <a:off x="3330568" y="3931952"/>
            <a:ext cx="2837571" cy="76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8750" indent="0">
              <a:buFont typeface="Maven Pro"/>
              <a:buNone/>
            </a:pPr>
            <a:r>
              <a:rPr lang="hu-HU" sz="1200" b="1" dirty="0">
                <a:solidFill>
                  <a:schemeClr val="bg1"/>
                </a:solidFill>
              </a:rPr>
              <a:t>Eperjesi Péter</a:t>
            </a:r>
          </a:p>
          <a:p>
            <a:r>
              <a:rPr lang="hu-HU" sz="1200" dirty="0">
                <a:solidFill>
                  <a:schemeClr val="bg1"/>
                </a:solidFill>
              </a:rPr>
              <a:t>Weboldal </a:t>
            </a:r>
            <a:r>
              <a:rPr lang="hu-HU" sz="1200" dirty="0" err="1">
                <a:solidFill>
                  <a:schemeClr val="bg1"/>
                </a:solidFill>
              </a:rPr>
              <a:t>designer</a:t>
            </a:r>
            <a:endParaRPr lang="hu-HU" sz="1200" dirty="0">
              <a:solidFill>
                <a:schemeClr val="bg1"/>
              </a:solidFill>
            </a:endParaRPr>
          </a:p>
          <a:p>
            <a:r>
              <a:rPr lang="hu-HU" sz="1200" dirty="0">
                <a:solidFill>
                  <a:schemeClr val="bg1"/>
                </a:solidFill>
              </a:rPr>
              <a:t>Harmadik oldal elkészítése</a:t>
            </a:r>
          </a:p>
          <a:p>
            <a:r>
              <a:rPr lang="hu-HU" sz="1200" dirty="0">
                <a:solidFill>
                  <a:schemeClr val="bg1"/>
                </a:solidFill>
              </a:rPr>
              <a:t>Csapatmunka felelős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Google Shape;291;p30">
            <a:extLst>
              <a:ext uri="{FF2B5EF4-FFF2-40B4-BE49-F238E27FC236}">
                <a16:creationId xmlns:a16="http://schemas.microsoft.com/office/drawing/2014/main" id="{8B85181C-FFAA-E60F-764B-545FCC7A979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21830" b="21830"/>
          <a:stretch/>
        </p:blipFill>
        <p:spPr>
          <a:xfrm>
            <a:off x="3088444" y="1214846"/>
            <a:ext cx="2702090" cy="270209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16B2394D-8F5E-97C0-9E8E-52F5E69C4C20}"/>
              </a:ext>
            </a:extLst>
          </p:cNvPr>
          <p:cNvSpPr txBox="1">
            <a:spLocks/>
          </p:cNvSpPr>
          <p:nvPr/>
        </p:nvSpPr>
        <p:spPr>
          <a:xfrm>
            <a:off x="6297681" y="3931952"/>
            <a:ext cx="2837571" cy="76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●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■"/>
              <a:defRPr sz="1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8750" indent="0">
              <a:buFont typeface="Maven Pro"/>
              <a:buNone/>
            </a:pPr>
            <a:r>
              <a:rPr lang="hu-HU" sz="1200" b="1" dirty="0">
                <a:solidFill>
                  <a:schemeClr val="bg1"/>
                </a:solidFill>
              </a:rPr>
              <a:t>Moharos Dorián</a:t>
            </a:r>
          </a:p>
          <a:p>
            <a:r>
              <a:rPr lang="hu-HU" sz="1200" dirty="0" err="1">
                <a:solidFill>
                  <a:schemeClr val="bg1"/>
                </a:solidFill>
              </a:rPr>
              <a:t>Figma</a:t>
            </a:r>
            <a:r>
              <a:rPr lang="hu-HU" sz="1200" dirty="0">
                <a:solidFill>
                  <a:schemeClr val="bg1"/>
                </a:solidFill>
              </a:rPr>
              <a:t> felelős</a:t>
            </a:r>
          </a:p>
          <a:p>
            <a:r>
              <a:rPr lang="hu-HU" sz="1200" dirty="0">
                <a:solidFill>
                  <a:schemeClr val="bg1"/>
                </a:solidFill>
              </a:rPr>
              <a:t>Második oldal elkészítése</a:t>
            </a:r>
          </a:p>
          <a:p>
            <a:r>
              <a:rPr lang="hu-HU" sz="1200" dirty="0">
                <a:solidFill>
                  <a:schemeClr val="bg1"/>
                </a:solidFill>
              </a:rPr>
              <a:t>Képek és szövegek gyűjtése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Google Shape;291;p30">
            <a:extLst>
              <a:ext uri="{FF2B5EF4-FFF2-40B4-BE49-F238E27FC236}">
                <a16:creationId xmlns:a16="http://schemas.microsoft.com/office/drawing/2014/main" id="{88908B68-3115-2F27-AEAF-B94718E675E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2500" b="12500"/>
          <a:stretch/>
        </p:blipFill>
        <p:spPr>
          <a:xfrm>
            <a:off x="6055557" y="1214846"/>
            <a:ext cx="2702090" cy="270209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25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Munkafolyamat</a:t>
            </a:r>
            <a:endParaRPr dirty="0"/>
          </a:p>
        </p:txBody>
      </p:sp>
      <p:sp>
        <p:nvSpPr>
          <p:cNvPr id="297" name="Google Shape;297;p31"/>
          <p:cNvSpPr txBox="1"/>
          <p:nvPr/>
        </p:nvSpPr>
        <p:spPr>
          <a:xfrm>
            <a:off x="506494" y="2381158"/>
            <a:ext cx="2172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Eldöntjük melyik témáról készítjük a projektet</a:t>
            </a:r>
            <a:endParaRPr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2678795" y="2381158"/>
            <a:ext cx="17622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Szövegek és képek gyűjtése</a:t>
            </a:r>
            <a:endParaRPr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646045" y="2381158"/>
            <a:ext cx="17622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HTML és CSS oldalak felépítése, </a:t>
            </a:r>
            <a:r>
              <a:rPr lang="hu-HU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elkésztítése</a:t>
            </a:r>
            <a:endParaRPr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6492240" y="2381158"/>
            <a:ext cx="2021323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Minden mentett munkát folyamatosan </a:t>
            </a:r>
            <a:r>
              <a:rPr lang="hu-HU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commitolunk</a:t>
            </a:r>
            <a:endParaRPr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11545" y="1961183"/>
            <a:ext cx="17622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Ötletelés</a:t>
            </a:r>
            <a:endParaRPr sz="22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2540726" y="1961183"/>
            <a:ext cx="2105319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 algn="ctr"/>
            <a:r>
              <a:rPr lang="hu-HU" sz="22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Gyűjtőmunka</a:t>
            </a:r>
            <a:endParaRPr sz="22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4646045" y="1961183"/>
            <a:ext cx="17622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Oldalak</a:t>
            </a:r>
            <a:endParaRPr sz="22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6546314" y="1961183"/>
            <a:ext cx="1967249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dirty="0" err="1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Commitolás</a:t>
            </a:r>
            <a:endParaRPr sz="22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711545" y="3963108"/>
            <a:ext cx="1762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1</a:t>
            </a:r>
            <a:endParaRPr sz="3000" b="1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2678795" y="3963108"/>
            <a:ext cx="1762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2</a:t>
            </a:r>
            <a:endParaRPr sz="3000" b="1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4646045" y="3963108"/>
            <a:ext cx="1762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3</a:t>
            </a:r>
            <a:endParaRPr sz="3000" b="1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6613295" y="3963108"/>
            <a:ext cx="1762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4</a:t>
            </a:r>
            <a:endParaRPr sz="3000" b="1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cxnSp>
        <p:nvCxnSpPr>
          <p:cNvPr id="309" name="Google Shape;309;p31"/>
          <p:cNvCxnSpPr/>
          <p:nvPr/>
        </p:nvCxnSpPr>
        <p:spPr>
          <a:xfrm>
            <a:off x="709050" y="3801742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1"/>
          <p:cNvCxnSpPr>
            <a:cxnSpLocks/>
            <a:stCxn id="305" idx="0"/>
            <a:endCxn id="297" idx="2"/>
          </p:cNvCxnSpPr>
          <p:nvPr/>
        </p:nvCxnSpPr>
        <p:spPr>
          <a:xfrm flipH="1" flipV="1">
            <a:off x="1592644" y="2872858"/>
            <a:ext cx="1" cy="10902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1"/>
          <p:cNvCxnSpPr>
            <a:stCxn id="306" idx="0"/>
            <a:endCxn id="298" idx="2"/>
          </p:cNvCxnSpPr>
          <p:nvPr/>
        </p:nvCxnSpPr>
        <p:spPr>
          <a:xfrm rot="10800000">
            <a:off x="3559895" y="2872908"/>
            <a:ext cx="0" cy="109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1"/>
          <p:cNvCxnSpPr>
            <a:stCxn id="307" idx="0"/>
            <a:endCxn id="299" idx="2"/>
          </p:cNvCxnSpPr>
          <p:nvPr/>
        </p:nvCxnSpPr>
        <p:spPr>
          <a:xfrm rot="10800000">
            <a:off x="5527145" y="2872908"/>
            <a:ext cx="0" cy="109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1"/>
          <p:cNvCxnSpPr>
            <a:cxnSpLocks/>
            <a:stCxn id="308" idx="0"/>
            <a:endCxn id="300" idx="2"/>
          </p:cNvCxnSpPr>
          <p:nvPr/>
        </p:nvCxnSpPr>
        <p:spPr>
          <a:xfrm flipV="1">
            <a:off x="7494395" y="2872858"/>
            <a:ext cx="8507" cy="10902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31"/>
          <p:cNvGrpSpPr/>
          <p:nvPr/>
        </p:nvGrpSpPr>
        <p:grpSpPr>
          <a:xfrm>
            <a:off x="1443382" y="1543359"/>
            <a:ext cx="298524" cy="337141"/>
            <a:chOff x="3397100" y="3228700"/>
            <a:chExt cx="220900" cy="249475"/>
          </a:xfrm>
        </p:grpSpPr>
        <p:sp>
          <p:nvSpPr>
            <p:cNvPr id="321" name="Google Shape;321;p31"/>
            <p:cNvSpPr/>
            <p:nvPr/>
          </p:nvSpPr>
          <p:spPr>
            <a:xfrm>
              <a:off x="3397100" y="3255925"/>
              <a:ext cx="200075" cy="222250"/>
            </a:xfrm>
            <a:custGeom>
              <a:avLst/>
              <a:gdLst/>
              <a:ahLst/>
              <a:cxnLst/>
              <a:rect l="l" t="t" r="r" b="b"/>
              <a:pathLst>
                <a:path w="8003" h="8890" extrusionOk="0">
                  <a:moveTo>
                    <a:pt x="2093" y="1"/>
                  </a:moveTo>
                  <a:cubicBezTo>
                    <a:pt x="2055" y="1"/>
                    <a:pt x="2013" y="19"/>
                    <a:pt x="1977" y="54"/>
                  </a:cubicBezTo>
                  <a:cubicBezTo>
                    <a:pt x="1430" y="721"/>
                    <a:pt x="1239" y="1483"/>
                    <a:pt x="1120" y="1888"/>
                  </a:cubicBezTo>
                  <a:cubicBezTo>
                    <a:pt x="1096" y="1983"/>
                    <a:pt x="1096" y="2031"/>
                    <a:pt x="1072" y="2079"/>
                  </a:cubicBezTo>
                  <a:cubicBezTo>
                    <a:pt x="953" y="2460"/>
                    <a:pt x="358" y="3912"/>
                    <a:pt x="96" y="4508"/>
                  </a:cubicBezTo>
                  <a:cubicBezTo>
                    <a:pt x="1" y="4746"/>
                    <a:pt x="191" y="5032"/>
                    <a:pt x="453" y="5032"/>
                  </a:cubicBezTo>
                  <a:lnTo>
                    <a:pt x="906" y="5032"/>
                  </a:lnTo>
                  <a:cubicBezTo>
                    <a:pt x="977" y="5365"/>
                    <a:pt x="1168" y="6365"/>
                    <a:pt x="1334" y="6794"/>
                  </a:cubicBezTo>
                  <a:cubicBezTo>
                    <a:pt x="1477" y="7175"/>
                    <a:pt x="1834" y="7389"/>
                    <a:pt x="2334" y="7437"/>
                  </a:cubicBezTo>
                  <a:cubicBezTo>
                    <a:pt x="2397" y="7444"/>
                    <a:pt x="2458" y="7447"/>
                    <a:pt x="2516" y="7447"/>
                  </a:cubicBezTo>
                  <a:cubicBezTo>
                    <a:pt x="2656" y="7447"/>
                    <a:pt x="2781" y="7430"/>
                    <a:pt x="2882" y="7413"/>
                  </a:cubicBezTo>
                  <a:lnTo>
                    <a:pt x="3120" y="8770"/>
                  </a:lnTo>
                  <a:cubicBezTo>
                    <a:pt x="3120" y="8842"/>
                    <a:pt x="3192" y="8889"/>
                    <a:pt x="3263" y="8889"/>
                  </a:cubicBezTo>
                  <a:lnTo>
                    <a:pt x="7240" y="8889"/>
                  </a:lnTo>
                  <a:cubicBezTo>
                    <a:pt x="7264" y="8889"/>
                    <a:pt x="7288" y="8889"/>
                    <a:pt x="7312" y="8866"/>
                  </a:cubicBezTo>
                  <a:cubicBezTo>
                    <a:pt x="7359" y="8842"/>
                    <a:pt x="7407" y="8794"/>
                    <a:pt x="7383" y="8723"/>
                  </a:cubicBezTo>
                  <a:lnTo>
                    <a:pt x="7026" y="6389"/>
                  </a:lnTo>
                  <a:cubicBezTo>
                    <a:pt x="7431" y="5817"/>
                    <a:pt x="7740" y="5246"/>
                    <a:pt x="7979" y="4698"/>
                  </a:cubicBezTo>
                  <a:cubicBezTo>
                    <a:pt x="8002" y="4627"/>
                    <a:pt x="7979" y="4531"/>
                    <a:pt x="7907" y="4508"/>
                  </a:cubicBezTo>
                  <a:cubicBezTo>
                    <a:pt x="7889" y="4502"/>
                    <a:pt x="7870" y="4499"/>
                    <a:pt x="7851" y="4499"/>
                  </a:cubicBezTo>
                  <a:cubicBezTo>
                    <a:pt x="7792" y="4499"/>
                    <a:pt x="7734" y="4525"/>
                    <a:pt x="7717" y="4579"/>
                  </a:cubicBezTo>
                  <a:cubicBezTo>
                    <a:pt x="7478" y="5127"/>
                    <a:pt x="7169" y="5698"/>
                    <a:pt x="6764" y="6270"/>
                  </a:cubicBezTo>
                  <a:cubicBezTo>
                    <a:pt x="6740" y="6294"/>
                    <a:pt x="6740" y="6341"/>
                    <a:pt x="6740" y="6365"/>
                  </a:cubicBezTo>
                  <a:lnTo>
                    <a:pt x="7074" y="8604"/>
                  </a:lnTo>
                  <a:lnTo>
                    <a:pt x="3382" y="8604"/>
                  </a:lnTo>
                  <a:lnTo>
                    <a:pt x="3144" y="7222"/>
                  </a:lnTo>
                  <a:cubicBezTo>
                    <a:pt x="3144" y="7175"/>
                    <a:pt x="3120" y="7151"/>
                    <a:pt x="3073" y="7127"/>
                  </a:cubicBezTo>
                  <a:cubicBezTo>
                    <a:pt x="3049" y="7103"/>
                    <a:pt x="3001" y="7103"/>
                    <a:pt x="2954" y="7103"/>
                  </a:cubicBezTo>
                  <a:cubicBezTo>
                    <a:pt x="2954" y="7103"/>
                    <a:pt x="2750" y="7152"/>
                    <a:pt x="2497" y="7152"/>
                  </a:cubicBezTo>
                  <a:cubicBezTo>
                    <a:pt x="2164" y="7152"/>
                    <a:pt x="1745" y="7067"/>
                    <a:pt x="1596" y="6675"/>
                  </a:cubicBezTo>
                  <a:cubicBezTo>
                    <a:pt x="1430" y="6222"/>
                    <a:pt x="1168" y="4865"/>
                    <a:pt x="1168" y="4865"/>
                  </a:cubicBezTo>
                  <a:cubicBezTo>
                    <a:pt x="1168" y="4793"/>
                    <a:pt x="1096" y="4746"/>
                    <a:pt x="1025" y="4746"/>
                  </a:cubicBezTo>
                  <a:lnTo>
                    <a:pt x="453" y="4746"/>
                  </a:lnTo>
                  <a:cubicBezTo>
                    <a:pt x="382" y="4722"/>
                    <a:pt x="358" y="4698"/>
                    <a:pt x="382" y="4627"/>
                  </a:cubicBezTo>
                  <a:cubicBezTo>
                    <a:pt x="620" y="4008"/>
                    <a:pt x="1215" y="2555"/>
                    <a:pt x="1358" y="2174"/>
                  </a:cubicBezTo>
                  <a:cubicBezTo>
                    <a:pt x="1382" y="2126"/>
                    <a:pt x="1382" y="2055"/>
                    <a:pt x="1406" y="1983"/>
                  </a:cubicBezTo>
                  <a:cubicBezTo>
                    <a:pt x="1525" y="1578"/>
                    <a:pt x="1715" y="864"/>
                    <a:pt x="2215" y="245"/>
                  </a:cubicBezTo>
                  <a:cubicBezTo>
                    <a:pt x="2263" y="197"/>
                    <a:pt x="2263" y="102"/>
                    <a:pt x="2192" y="54"/>
                  </a:cubicBezTo>
                  <a:cubicBezTo>
                    <a:pt x="2168" y="19"/>
                    <a:pt x="2132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456050" y="3228700"/>
              <a:ext cx="161950" cy="133600"/>
            </a:xfrm>
            <a:custGeom>
              <a:avLst/>
              <a:gdLst/>
              <a:ahLst/>
              <a:cxnLst/>
              <a:rect l="l" t="t" r="r" b="b"/>
              <a:pathLst>
                <a:path w="6478" h="5344" extrusionOk="0">
                  <a:moveTo>
                    <a:pt x="2263" y="0"/>
                  </a:moveTo>
                  <a:cubicBezTo>
                    <a:pt x="1382" y="0"/>
                    <a:pt x="643" y="238"/>
                    <a:pt x="72" y="715"/>
                  </a:cubicBezTo>
                  <a:cubicBezTo>
                    <a:pt x="0" y="762"/>
                    <a:pt x="0" y="858"/>
                    <a:pt x="48" y="905"/>
                  </a:cubicBezTo>
                  <a:cubicBezTo>
                    <a:pt x="74" y="945"/>
                    <a:pt x="115" y="962"/>
                    <a:pt x="154" y="962"/>
                  </a:cubicBezTo>
                  <a:cubicBezTo>
                    <a:pt x="186" y="962"/>
                    <a:pt x="217" y="950"/>
                    <a:pt x="238" y="929"/>
                  </a:cubicBezTo>
                  <a:cubicBezTo>
                    <a:pt x="762" y="500"/>
                    <a:pt x="1453" y="286"/>
                    <a:pt x="2263" y="286"/>
                  </a:cubicBezTo>
                  <a:cubicBezTo>
                    <a:pt x="3525" y="286"/>
                    <a:pt x="4668" y="810"/>
                    <a:pt x="5311" y="1715"/>
                  </a:cubicBezTo>
                  <a:cubicBezTo>
                    <a:pt x="5930" y="2596"/>
                    <a:pt x="6025" y="3787"/>
                    <a:pt x="5549" y="5144"/>
                  </a:cubicBezTo>
                  <a:cubicBezTo>
                    <a:pt x="5520" y="5262"/>
                    <a:pt x="5618" y="5343"/>
                    <a:pt x="5708" y="5343"/>
                  </a:cubicBezTo>
                  <a:cubicBezTo>
                    <a:pt x="5764" y="5343"/>
                    <a:pt x="5817" y="5312"/>
                    <a:pt x="5835" y="5239"/>
                  </a:cubicBezTo>
                  <a:cubicBezTo>
                    <a:pt x="6478" y="3406"/>
                    <a:pt x="6025" y="2215"/>
                    <a:pt x="5549" y="1524"/>
                  </a:cubicBezTo>
                  <a:lnTo>
                    <a:pt x="5549" y="1548"/>
                  </a:lnTo>
                  <a:cubicBezTo>
                    <a:pt x="4858" y="572"/>
                    <a:pt x="3620" y="0"/>
                    <a:pt x="2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90575" y="3295975"/>
              <a:ext cx="54800" cy="55400"/>
            </a:xfrm>
            <a:custGeom>
              <a:avLst/>
              <a:gdLst/>
              <a:ahLst/>
              <a:cxnLst/>
              <a:rect l="l" t="t" r="r" b="b"/>
              <a:pathLst>
                <a:path w="2192" h="2216" extrusionOk="0">
                  <a:moveTo>
                    <a:pt x="1096" y="0"/>
                  </a:moveTo>
                  <a:cubicBezTo>
                    <a:pt x="477" y="0"/>
                    <a:pt x="1" y="500"/>
                    <a:pt x="1" y="1120"/>
                  </a:cubicBezTo>
                  <a:cubicBezTo>
                    <a:pt x="1" y="1334"/>
                    <a:pt x="48" y="1572"/>
                    <a:pt x="191" y="1739"/>
                  </a:cubicBezTo>
                  <a:cubicBezTo>
                    <a:pt x="222" y="1785"/>
                    <a:pt x="272" y="1811"/>
                    <a:pt x="324" y="1811"/>
                  </a:cubicBezTo>
                  <a:cubicBezTo>
                    <a:pt x="352" y="1811"/>
                    <a:pt x="380" y="1803"/>
                    <a:pt x="405" y="1786"/>
                  </a:cubicBezTo>
                  <a:cubicBezTo>
                    <a:pt x="453" y="1739"/>
                    <a:pt x="477" y="1643"/>
                    <a:pt x="429" y="1572"/>
                  </a:cubicBezTo>
                  <a:cubicBezTo>
                    <a:pt x="334" y="1453"/>
                    <a:pt x="286" y="1286"/>
                    <a:pt x="286" y="1120"/>
                  </a:cubicBezTo>
                  <a:cubicBezTo>
                    <a:pt x="286" y="667"/>
                    <a:pt x="644" y="310"/>
                    <a:pt x="1096" y="310"/>
                  </a:cubicBezTo>
                  <a:cubicBezTo>
                    <a:pt x="1548" y="310"/>
                    <a:pt x="1906" y="667"/>
                    <a:pt x="1906" y="1120"/>
                  </a:cubicBezTo>
                  <a:cubicBezTo>
                    <a:pt x="1906" y="1572"/>
                    <a:pt x="1548" y="1929"/>
                    <a:pt x="1096" y="1929"/>
                  </a:cubicBezTo>
                  <a:cubicBezTo>
                    <a:pt x="1001" y="1929"/>
                    <a:pt x="905" y="1905"/>
                    <a:pt x="834" y="1882"/>
                  </a:cubicBezTo>
                  <a:cubicBezTo>
                    <a:pt x="812" y="1876"/>
                    <a:pt x="790" y="1873"/>
                    <a:pt x="771" y="1873"/>
                  </a:cubicBezTo>
                  <a:cubicBezTo>
                    <a:pt x="708" y="1873"/>
                    <a:pt x="662" y="1904"/>
                    <a:pt x="644" y="1977"/>
                  </a:cubicBezTo>
                  <a:cubicBezTo>
                    <a:pt x="620" y="2048"/>
                    <a:pt x="644" y="2120"/>
                    <a:pt x="739" y="2167"/>
                  </a:cubicBezTo>
                  <a:cubicBezTo>
                    <a:pt x="858" y="2191"/>
                    <a:pt x="977" y="2215"/>
                    <a:pt x="1096" y="2215"/>
                  </a:cubicBezTo>
                  <a:cubicBezTo>
                    <a:pt x="1691" y="2215"/>
                    <a:pt x="2191" y="1715"/>
                    <a:pt x="2191" y="1120"/>
                  </a:cubicBezTo>
                  <a:cubicBezTo>
                    <a:pt x="2191" y="500"/>
                    <a:pt x="1715" y="0"/>
                    <a:pt x="1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54850" y="3260250"/>
              <a:ext cx="126250" cy="126825"/>
            </a:xfrm>
            <a:custGeom>
              <a:avLst/>
              <a:gdLst/>
              <a:ahLst/>
              <a:cxnLst/>
              <a:rect l="l" t="t" r="r" b="b"/>
              <a:pathLst>
                <a:path w="5050" h="5073" extrusionOk="0">
                  <a:moveTo>
                    <a:pt x="2668" y="286"/>
                  </a:moveTo>
                  <a:lnTo>
                    <a:pt x="2739" y="691"/>
                  </a:lnTo>
                  <a:cubicBezTo>
                    <a:pt x="2739" y="762"/>
                    <a:pt x="2787" y="810"/>
                    <a:pt x="2858" y="810"/>
                  </a:cubicBezTo>
                  <a:cubicBezTo>
                    <a:pt x="3097" y="858"/>
                    <a:pt x="3311" y="953"/>
                    <a:pt x="3501" y="1096"/>
                  </a:cubicBezTo>
                  <a:cubicBezTo>
                    <a:pt x="3537" y="1108"/>
                    <a:pt x="3567" y="1114"/>
                    <a:pt x="3597" y="1114"/>
                  </a:cubicBezTo>
                  <a:cubicBezTo>
                    <a:pt x="3626" y="1114"/>
                    <a:pt x="3656" y="1108"/>
                    <a:pt x="3692" y="1096"/>
                  </a:cubicBezTo>
                  <a:lnTo>
                    <a:pt x="4002" y="858"/>
                  </a:lnTo>
                  <a:lnTo>
                    <a:pt x="4216" y="1048"/>
                  </a:lnTo>
                  <a:lnTo>
                    <a:pt x="3978" y="1382"/>
                  </a:lnTo>
                  <a:cubicBezTo>
                    <a:pt x="3930" y="1429"/>
                    <a:pt x="3930" y="1501"/>
                    <a:pt x="3978" y="1548"/>
                  </a:cubicBezTo>
                  <a:cubicBezTo>
                    <a:pt x="4097" y="1763"/>
                    <a:pt x="4192" y="1977"/>
                    <a:pt x="4240" y="2215"/>
                  </a:cubicBezTo>
                  <a:cubicBezTo>
                    <a:pt x="4263" y="2287"/>
                    <a:pt x="4311" y="2334"/>
                    <a:pt x="4359" y="2334"/>
                  </a:cubicBezTo>
                  <a:lnTo>
                    <a:pt x="4764" y="2382"/>
                  </a:lnTo>
                  <a:lnTo>
                    <a:pt x="4764" y="2691"/>
                  </a:lnTo>
                  <a:lnTo>
                    <a:pt x="4359" y="2739"/>
                  </a:lnTo>
                  <a:cubicBezTo>
                    <a:pt x="4311" y="2763"/>
                    <a:pt x="4263" y="2811"/>
                    <a:pt x="4240" y="2858"/>
                  </a:cubicBezTo>
                  <a:cubicBezTo>
                    <a:pt x="4192" y="3096"/>
                    <a:pt x="4097" y="3334"/>
                    <a:pt x="3978" y="3525"/>
                  </a:cubicBezTo>
                  <a:cubicBezTo>
                    <a:pt x="3930" y="3573"/>
                    <a:pt x="3930" y="3644"/>
                    <a:pt x="3978" y="3692"/>
                  </a:cubicBezTo>
                  <a:lnTo>
                    <a:pt x="4216" y="4025"/>
                  </a:lnTo>
                  <a:lnTo>
                    <a:pt x="4002" y="4216"/>
                  </a:lnTo>
                  <a:lnTo>
                    <a:pt x="3692" y="3977"/>
                  </a:lnTo>
                  <a:cubicBezTo>
                    <a:pt x="3656" y="3966"/>
                    <a:pt x="3626" y="3960"/>
                    <a:pt x="3597" y="3960"/>
                  </a:cubicBezTo>
                  <a:cubicBezTo>
                    <a:pt x="3567" y="3960"/>
                    <a:pt x="3537" y="3966"/>
                    <a:pt x="3501" y="3977"/>
                  </a:cubicBezTo>
                  <a:cubicBezTo>
                    <a:pt x="3311" y="4120"/>
                    <a:pt x="3097" y="4216"/>
                    <a:pt x="2858" y="4263"/>
                  </a:cubicBezTo>
                  <a:cubicBezTo>
                    <a:pt x="2787" y="4263"/>
                    <a:pt x="2739" y="4311"/>
                    <a:pt x="2739" y="4382"/>
                  </a:cubicBezTo>
                  <a:lnTo>
                    <a:pt x="2668" y="4787"/>
                  </a:lnTo>
                  <a:lnTo>
                    <a:pt x="2382" y="4787"/>
                  </a:lnTo>
                  <a:lnTo>
                    <a:pt x="2311" y="4382"/>
                  </a:lnTo>
                  <a:cubicBezTo>
                    <a:pt x="2311" y="4311"/>
                    <a:pt x="2263" y="4263"/>
                    <a:pt x="2192" y="4263"/>
                  </a:cubicBezTo>
                  <a:cubicBezTo>
                    <a:pt x="1953" y="4216"/>
                    <a:pt x="1739" y="4120"/>
                    <a:pt x="1549" y="3977"/>
                  </a:cubicBezTo>
                  <a:cubicBezTo>
                    <a:pt x="1525" y="3966"/>
                    <a:pt x="1495" y="3960"/>
                    <a:pt x="1465" y="3960"/>
                  </a:cubicBezTo>
                  <a:cubicBezTo>
                    <a:pt x="1435" y="3960"/>
                    <a:pt x="1406" y="3966"/>
                    <a:pt x="1382" y="3977"/>
                  </a:cubicBezTo>
                  <a:lnTo>
                    <a:pt x="1049" y="4216"/>
                  </a:lnTo>
                  <a:lnTo>
                    <a:pt x="834" y="4025"/>
                  </a:lnTo>
                  <a:lnTo>
                    <a:pt x="1072" y="3692"/>
                  </a:lnTo>
                  <a:cubicBezTo>
                    <a:pt x="1120" y="3644"/>
                    <a:pt x="1120" y="3573"/>
                    <a:pt x="1072" y="3525"/>
                  </a:cubicBezTo>
                  <a:cubicBezTo>
                    <a:pt x="953" y="3334"/>
                    <a:pt x="858" y="3096"/>
                    <a:pt x="810" y="2858"/>
                  </a:cubicBezTo>
                  <a:cubicBezTo>
                    <a:pt x="787" y="2811"/>
                    <a:pt x="739" y="2763"/>
                    <a:pt x="691" y="2739"/>
                  </a:cubicBezTo>
                  <a:lnTo>
                    <a:pt x="286" y="2691"/>
                  </a:lnTo>
                  <a:lnTo>
                    <a:pt x="286" y="2382"/>
                  </a:lnTo>
                  <a:lnTo>
                    <a:pt x="691" y="2334"/>
                  </a:lnTo>
                  <a:cubicBezTo>
                    <a:pt x="739" y="2334"/>
                    <a:pt x="787" y="2287"/>
                    <a:pt x="810" y="2215"/>
                  </a:cubicBezTo>
                  <a:cubicBezTo>
                    <a:pt x="858" y="1977"/>
                    <a:pt x="953" y="1763"/>
                    <a:pt x="1072" y="1548"/>
                  </a:cubicBezTo>
                  <a:cubicBezTo>
                    <a:pt x="1120" y="1501"/>
                    <a:pt x="1120" y="1429"/>
                    <a:pt x="1072" y="1382"/>
                  </a:cubicBezTo>
                  <a:lnTo>
                    <a:pt x="834" y="1048"/>
                  </a:lnTo>
                  <a:lnTo>
                    <a:pt x="1049" y="858"/>
                  </a:lnTo>
                  <a:lnTo>
                    <a:pt x="1382" y="1096"/>
                  </a:lnTo>
                  <a:cubicBezTo>
                    <a:pt x="1406" y="1108"/>
                    <a:pt x="1435" y="1114"/>
                    <a:pt x="1465" y="1114"/>
                  </a:cubicBezTo>
                  <a:cubicBezTo>
                    <a:pt x="1495" y="1114"/>
                    <a:pt x="1525" y="1108"/>
                    <a:pt x="1549" y="1096"/>
                  </a:cubicBezTo>
                  <a:cubicBezTo>
                    <a:pt x="1739" y="953"/>
                    <a:pt x="1953" y="858"/>
                    <a:pt x="2192" y="810"/>
                  </a:cubicBezTo>
                  <a:cubicBezTo>
                    <a:pt x="2263" y="810"/>
                    <a:pt x="2311" y="762"/>
                    <a:pt x="2311" y="691"/>
                  </a:cubicBezTo>
                  <a:lnTo>
                    <a:pt x="2382" y="286"/>
                  </a:lnTo>
                  <a:close/>
                  <a:moveTo>
                    <a:pt x="2382" y="0"/>
                  </a:moveTo>
                  <a:cubicBezTo>
                    <a:pt x="2239" y="0"/>
                    <a:pt x="2120" y="119"/>
                    <a:pt x="2096" y="262"/>
                  </a:cubicBezTo>
                  <a:lnTo>
                    <a:pt x="2049" y="548"/>
                  </a:lnTo>
                  <a:cubicBezTo>
                    <a:pt x="1834" y="596"/>
                    <a:pt x="1644" y="691"/>
                    <a:pt x="1453" y="786"/>
                  </a:cubicBezTo>
                  <a:lnTo>
                    <a:pt x="1215" y="620"/>
                  </a:lnTo>
                  <a:cubicBezTo>
                    <a:pt x="1163" y="578"/>
                    <a:pt x="1102" y="559"/>
                    <a:pt x="1041" y="559"/>
                  </a:cubicBezTo>
                  <a:cubicBezTo>
                    <a:pt x="964" y="559"/>
                    <a:pt x="888" y="590"/>
                    <a:pt x="834" y="643"/>
                  </a:cubicBezTo>
                  <a:lnTo>
                    <a:pt x="620" y="858"/>
                  </a:lnTo>
                  <a:cubicBezTo>
                    <a:pt x="525" y="953"/>
                    <a:pt x="525" y="1120"/>
                    <a:pt x="596" y="1239"/>
                  </a:cubicBezTo>
                  <a:lnTo>
                    <a:pt x="787" y="1477"/>
                  </a:lnTo>
                  <a:cubicBezTo>
                    <a:pt x="667" y="1667"/>
                    <a:pt x="596" y="1858"/>
                    <a:pt x="548" y="2048"/>
                  </a:cubicBezTo>
                  <a:lnTo>
                    <a:pt x="239" y="2096"/>
                  </a:lnTo>
                  <a:cubicBezTo>
                    <a:pt x="96" y="2120"/>
                    <a:pt x="1" y="2239"/>
                    <a:pt x="1" y="2382"/>
                  </a:cubicBezTo>
                  <a:lnTo>
                    <a:pt x="1" y="2691"/>
                  </a:lnTo>
                  <a:cubicBezTo>
                    <a:pt x="1" y="2834"/>
                    <a:pt x="96" y="2953"/>
                    <a:pt x="239" y="2977"/>
                  </a:cubicBezTo>
                  <a:lnTo>
                    <a:pt x="548" y="3025"/>
                  </a:lnTo>
                  <a:cubicBezTo>
                    <a:pt x="596" y="3215"/>
                    <a:pt x="667" y="3430"/>
                    <a:pt x="787" y="3596"/>
                  </a:cubicBezTo>
                  <a:lnTo>
                    <a:pt x="596" y="3835"/>
                  </a:lnTo>
                  <a:cubicBezTo>
                    <a:pt x="525" y="3954"/>
                    <a:pt x="525" y="4120"/>
                    <a:pt x="644" y="4216"/>
                  </a:cubicBezTo>
                  <a:lnTo>
                    <a:pt x="834" y="4430"/>
                  </a:lnTo>
                  <a:cubicBezTo>
                    <a:pt x="901" y="4483"/>
                    <a:pt x="975" y="4514"/>
                    <a:pt x="1049" y="4514"/>
                  </a:cubicBezTo>
                  <a:cubicBezTo>
                    <a:pt x="1106" y="4514"/>
                    <a:pt x="1163" y="4495"/>
                    <a:pt x="1215" y="4454"/>
                  </a:cubicBezTo>
                  <a:lnTo>
                    <a:pt x="1477" y="4263"/>
                  </a:lnTo>
                  <a:cubicBezTo>
                    <a:pt x="1644" y="4382"/>
                    <a:pt x="1834" y="4454"/>
                    <a:pt x="2049" y="4525"/>
                  </a:cubicBezTo>
                  <a:lnTo>
                    <a:pt x="2096" y="4811"/>
                  </a:lnTo>
                  <a:cubicBezTo>
                    <a:pt x="2120" y="4954"/>
                    <a:pt x="2239" y="5073"/>
                    <a:pt x="2382" y="5073"/>
                  </a:cubicBezTo>
                  <a:lnTo>
                    <a:pt x="2668" y="5073"/>
                  </a:lnTo>
                  <a:cubicBezTo>
                    <a:pt x="2811" y="5073"/>
                    <a:pt x="2930" y="4954"/>
                    <a:pt x="2954" y="4811"/>
                  </a:cubicBezTo>
                  <a:lnTo>
                    <a:pt x="3001" y="4525"/>
                  </a:lnTo>
                  <a:cubicBezTo>
                    <a:pt x="3216" y="4454"/>
                    <a:pt x="3406" y="4382"/>
                    <a:pt x="3597" y="4263"/>
                  </a:cubicBezTo>
                  <a:lnTo>
                    <a:pt x="3835" y="4454"/>
                  </a:lnTo>
                  <a:cubicBezTo>
                    <a:pt x="3887" y="4495"/>
                    <a:pt x="3948" y="4514"/>
                    <a:pt x="4009" y="4514"/>
                  </a:cubicBezTo>
                  <a:cubicBezTo>
                    <a:pt x="4086" y="4514"/>
                    <a:pt x="4162" y="4483"/>
                    <a:pt x="4216" y="4430"/>
                  </a:cubicBezTo>
                  <a:lnTo>
                    <a:pt x="4430" y="4216"/>
                  </a:lnTo>
                  <a:cubicBezTo>
                    <a:pt x="4525" y="4120"/>
                    <a:pt x="4525" y="3954"/>
                    <a:pt x="4454" y="3835"/>
                  </a:cubicBezTo>
                  <a:lnTo>
                    <a:pt x="4263" y="3596"/>
                  </a:lnTo>
                  <a:cubicBezTo>
                    <a:pt x="4383" y="3406"/>
                    <a:pt x="4454" y="3215"/>
                    <a:pt x="4502" y="3025"/>
                  </a:cubicBezTo>
                  <a:lnTo>
                    <a:pt x="4811" y="2977"/>
                  </a:lnTo>
                  <a:cubicBezTo>
                    <a:pt x="4954" y="2953"/>
                    <a:pt x="5049" y="2834"/>
                    <a:pt x="5049" y="2691"/>
                  </a:cubicBezTo>
                  <a:lnTo>
                    <a:pt x="5049" y="2382"/>
                  </a:lnTo>
                  <a:cubicBezTo>
                    <a:pt x="5049" y="2239"/>
                    <a:pt x="4954" y="2120"/>
                    <a:pt x="4811" y="2096"/>
                  </a:cubicBezTo>
                  <a:lnTo>
                    <a:pt x="4502" y="2048"/>
                  </a:lnTo>
                  <a:cubicBezTo>
                    <a:pt x="4454" y="1858"/>
                    <a:pt x="4383" y="1644"/>
                    <a:pt x="4263" y="1477"/>
                  </a:cubicBezTo>
                  <a:lnTo>
                    <a:pt x="4454" y="1239"/>
                  </a:lnTo>
                  <a:cubicBezTo>
                    <a:pt x="4525" y="1120"/>
                    <a:pt x="4525" y="953"/>
                    <a:pt x="4406" y="858"/>
                  </a:cubicBezTo>
                  <a:lnTo>
                    <a:pt x="4216" y="643"/>
                  </a:lnTo>
                  <a:cubicBezTo>
                    <a:pt x="4149" y="590"/>
                    <a:pt x="4075" y="559"/>
                    <a:pt x="4001" y="559"/>
                  </a:cubicBezTo>
                  <a:cubicBezTo>
                    <a:pt x="3944" y="559"/>
                    <a:pt x="3887" y="578"/>
                    <a:pt x="3835" y="620"/>
                  </a:cubicBezTo>
                  <a:lnTo>
                    <a:pt x="3573" y="786"/>
                  </a:lnTo>
                  <a:cubicBezTo>
                    <a:pt x="3406" y="691"/>
                    <a:pt x="3216" y="596"/>
                    <a:pt x="3001" y="548"/>
                  </a:cubicBezTo>
                  <a:lnTo>
                    <a:pt x="2954" y="262"/>
                  </a:lnTo>
                  <a:cubicBezTo>
                    <a:pt x="2930" y="119"/>
                    <a:pt x="2811" y="0"/>
                    <a:pt x="2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473;p36">
            <a:extLst>
              <a:ext uri="{FF2B5EF4-FFF2-40B4-BE49-F238E27FC236}">
                <a16:creationId xmlns:a16="http://schemas.microsoft.com/office/drawing/2014/main" id="{D9D5A41A-5B61-52EA-0CEC-115A095B8794}"/>
              </a:ext>
            </a:extLst>
          </p:cNvPr>
          <p:cNvGrpSpPr/>
          <p:nvPr/>
        </p:nvGrpSpPr>
        <p:grpSpPr>
          <a:xfrm>
            <a:off x="3423598" y="1561738"/>
            <a:ext cx="339573" cy="337174"/>
            <a:chOff x="1077575" y="3656150"/>
            <a:chExt cx="251275" cy="249500"/>
          </a:xfrm>
        </p:grpSpPr>
        <p:sp>
          <p:nvSpPr>
            <p:cNvPr id="8" name="Google Shape;474;p36">
              <a:extLst>
                <a:ext uri="{FF2B5EF4-FFF2-40B4-BE49-F238E27FC236}">
                  <a16:creationId xmlns:a16="http://schemas.microsoft.com/office/drawing/2014/main" id="{663DAA85-21F3-CC22-38B9-6DCA387E887C}"/>
                </a:ext>
              </a:extLst>
            </p:cNvPr>
            <p:cNvSpPr/>
            <p:nvPr/>
          </p:nvSpPr>
          <p:spPr>
            <a:xfrm>
              <a:off x="1204375" y="3770925"/>
              <a:ext cx="54225" cy="42425"/>
            </a:xfrm>
            <a:custGeom>
              <a:avLst/>
              <a:gdLst/>
              <a:ahLst/>
              <a:cxnLst/>
              <a:rect l="l" t="t" r="r" b="b"/>
              <a:pathLst>
                <a:path w="2169" h="1697" extrusionOk="0">
                  <a:moveTo>
                    <a:pt x="1680" y="294"/>
                  </a:moveTo>
                  <a:cubicBezTo>
                    <a:pt x="1718" y="294"/>
                    <a:pt x="1755" y="307"/>
                    <a:pt x="1787" y="340"/>
                  </a:cubicBezTo>
                  <a:cubicBezTo>
                    <a:pt x="1858" y="411"/>
                    <a:pt x="1858" y="506"/>
                    <a:pt x="1787" y="578"/>
                  </a:cubicBezTo>
                  <a:lnTo>
                    <a:pt x="1025" y="1364"/>
                  </a:lnTo>
                  <a:cubicBezTo>
                    <a:pt x="986" y="1390"/>
                    <a:pt x="939" y="1409"/>
                    <a:pt x="894" y="1409"/>
                  </a:cubicBezTo>
                  <a:cubicBezTo>
                    <a:pt x="856" y="1409"/>
                    <a:pt x="819" y="1396"/>
                    <a:pt x="787" y="1364"/>
                  </a:cubicBezTo>
                  <a:lnTo>
                    <a:pt x="382" y="959"/>
                  </a:lnTo>
                  <a:cubicBezTo>
                    <a:pt x="334" y="911"/>
                    <a:pt x="310" y="816"/>
                    <a:pt x="382" y="744"/>
                  </a:cubicBezTo>
                  <a:cubicBezTo>
                    <a:pt x="421" y="705"/>
                    <a:pt x="468" y="687"/>
                    <a:pt x="514" y="687"/>
                  </a:cubicBezTo>
                  <a:cubicBezTo>
                    <a:pt x="551" y="687"/>
                    <a:pt x="588" y="699"/>
                    <a:pt x="620" y="721"/>
                  </a:cubicBezTo>
                  <a:lnTo>
                    <a:pt x="811" y="911"/>
                  </a:lnTo>
                  <a:cubicBezTo>
                    <a:pt x="834" y="935"/>
                    <a:pt x="870" y="947"/>
                    <a:pt x="906" y="947"/>
                  </a:cubicBezTo>
                  <a:cubicBezTo>
                    <a:pt x="942" y="947"/>
                    <a:pt x="977" y="935"/>
                    <a:pt x="1001" y="911"/>
                  </a:cubicBezTo>
                  <a:lnTo>
                    <a:pt x="1549" y="340"/>
                  </a:lnTo>
                  <a:cubicBezTo>
                    <a:pt x="1588" y="313"/>
                    <a:pt x="1634" y="294"/>
                    <a:pt x="1680" y="294"/>
                  </a:cubicBezTo>
                  <a:close/>
                  <a:moveTo>
                    <a:pt x="1665" y="0"/>
                  </a:moveTo>
                  <a:cubicBezTo>
                    <a:pt x="1549" y="0"/>
                    <a:pt x="1430" y="42"/>
                    <a:pt x="1335" y="125"/>
                  </a:cubicBezTo>
                  <a:lnTo>
                    <a:pt x="906" y="602"/>
                  </a:lnTo>
                  <a:lnTo>
                    <a:pt x="811" y="530"/>
                  </a:lnTo>
                  <a:cubicBezTo>
                    <a:pt x="727" y="435"/>
                    <a:pt x="614" y="387"/>
                    <a:pt x="498" y="387"/>
                  </a:cubicBezTo>
                  <a:cubicBezTo>
                    <a:pt x="382" y="387"/>
                    <a:pt x="263" y="435"/>
                    <a:pt x="168" y="530"/>
                  </a:cubicBezTo>
                  <a:cubicBezTo>
                    <a:pt x="1" y="697"/>
                    <a:pt x="1" y="1006"/>
                    <a:pt x="191" y="1173"/>
                  </a:cubicBezTo>
                  <a:lnTo>
                    <a:pt x="596" y="1554"/>
                  </a:lnTo>
                  <a:cubicBezTo>
                    <a:pt x="668" y="1649"/>
                    <a:pt x="787" y="1697"/>
                    <a:pt x="906" y="1697"/>
                  </a:cubicBezTo>
                  <a:cubicBezTo>
                    <a:pt x="1025" y="1697"/>
                    <a:pt x="1144" y="1649"/>
                    <a:pt x="1239" y="1554"/>
                  </a:cubicBezTo>
                  <a:lnTo>
                    <a:pt x="2001" y="768"/>
                  </a:lnTo>
                  <a:cubicBezTo>
                    <a:pt x="2168" y="602"/>
                    <a:pt x="2168" y="292"/>
                    <a:pt x="1978" y="125"/>
                  </a:cubicBezTo>
                  <a:cubicBezTo>
                    <a:pt x="1894" y="42"/>
                    <a:pt x="1781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36">
              <a:extLst>
                <a:ext uri="{FF2B5EF4-FFF2-40B4-BE49-F238E27FC236}">
                  <a16:creationId xmlns:a16="http://schemas.microsoft.com/office/drawing/2014/main" id="{4962CB75-A785-12DF-0352-A1960E6B2516}"/>
                </a:ext>
              </a:extLst>
            </p:cNvPr>
            <p:cNvSpPr/>
            <p:nvPr/>
          </p:nvSpPr>
          <p:spPr>
            <a:xfrm>
              <a:off x="1179975" y="3743675"/>
              <a:ext cx="98850" cy="95275"/>
            </a:xfrm>
            <a:custGeom>
              <a:avLst/>
              <a:gdLst/>
              <a:ahLst/>
              <a:cxnLst/>
              <a:rect l="l" t="t" r="r" b="b"/>
              <a:pathLst>
                <a:path w="3954" h="3811" extrusionOk="0">
                  <a:moveTo>
                    <a:pt x="2037" y="1"/>
                  </a:moveTo>
                  <a:cubicBezTo>
                    <a:pt x="1548" y="1"/>
                    <a:pt x="1060" y="191"/>
                    <a:pt x="691" y="572"/>
                  </a:cubicBezTo>
                  <a:cubicBezTo>
                    <a:pt x="191" y="1072"/>
                    <a:pt x="1" y="1811"/>
                    <a:pt x="215" y="2501"/>
                  </a:cubicBezTo>
                  <a:cubicBezTo>
                    <a:pt x="234" y="2560"/>
                    <a:pt x="302" y="2603"/>
                    <a:pt x="366" y="2603"/>
                  </a:cubicBezTo>
                  <a:cubicBezTo>
                    <a:pt x="379" y="2603"/>
                    <a:pt x="393" y="2601"/>
                    <a:pt x="405" y="2596"/>
                  </a:cubicBezTo>
                  <a:cubicBezTo>
                    <a:pt x="477" y="2573"/>
                    <a:pt x="524" y="2477"/>
                    <a:pt x="501" y="2406"/>
                  </a:cubicBezTo>
                  <a:cubicBezTo>
                    <a:pt x="310" y="1834"/>
                    <a:pt x="477" y="1191"/>
                    <a:pt x="905" y="763"/>
                  </a:cubicBezTo>
                  <a:cubicBezTo>
                    <a:pt x="1215" y="453"/>
                    <a:pt x="1626" y="298"/>
                    <a:pt x="2040" y="298"/>
                  </a:cubicBezTo>
                  <a:cubicBezTo>
                    <a:pt x="2453" y="298"/>
                    <a:pt x="2870" y="453"/>
                    <a:pt x="3192" y="763"/>
                  </a:cubicBezTo>
                  <a:cubicBezTo>
                    <a:pt x="3477" y="1072"/>
                    <a:pt x="3644" y="1477"/>
                    <a:pt x="3644" y="1906"/>
                  </a:cubicBezTo>
                  <a:cubicBezTo>
                    <a:pt x="3644" y="2334"/>
                    <a:pt x="3477" y="2739"/>
                    <a:pt x="3192" y="3049"/>
                  </a:cubicBezTo>
                  <a:cubicBezTo>
                    <a:pt x="2882" y="3359"/>
                    <a:pt x="2477" y="3525"/>
                    <a:pt x="2049" y="3525"/>
                  </a:cubicBezTo>
                  <a:cubicBezTo>
                    <a:pt x="1620" y="3525"/>
                    <a:pt x="1215" y="3359"/>
                    <a:pt x="905" y="3049"/>
                  </a:cubicBezTo>
                  <a:cubicBezTo>
                    <a:pt x="834" y="3001"/>
                    <a:pt x="786" y="2930"/>
                    <a:pt x="739" y="2882"/>
                  </a:cubicBezTo>
                  <a:cubicBezTo>
                    <a:pt x="713" y="2843"/>
                    <a:pt x="679" y="2825"/>
                    <a:pt x="642" y="2825"/>
                  </a:cubicBezTo>
                  <a:cubicBezTo>
                    <a:pt x="612" y="2825"/>
                    <a:pt x="580" y="2837"/>
                    <a:pt x="548" y="2858"/>
                  </a:cubicBezTo>
                  <a:cubicBezTo>
                    <a:pt x="477" y="2906"/>
                    <a:pt x="477" y="3001"/>
                    <a:pt x="524" y="3049"/>
                  </a:cubicBezTo>
                  <a:cubicBezTo>
                    <a:pt x="572" y="3120"/>
                    <a:pt x="620" y="3192"/>
                    <a:pt x="691" y="3263"/>
                  </a:cubicBezTo>
                  <a:cubicBezTo>
                    <a:pt x="1048" y="3620"/>
                    <a:pt x="1525" y="3811"/>
                    <a:pt x="2049" y="3811"/>
                  </a:cubicBezTo>
                  <a:cubicBezTo>
                    <a:pt x="2549" y="3811"/>
                    <a:pt x="3025" y="3620"/>
                    <a:pt x="3382" y="3263"/>
                  </a:cubicBezTo>
                  <a:cubicBezTo>
                    <a:pt x="3739" y="2906"/>
                    <a:pt x="3954" y="2430"/>
                    <a:pt x="3954" y="1906"/>
                  </a:cubicBezTo>
                  <a:cubicBezTo>
                    <a:pt x="3954" y="1406"/>
                    <a:pt x="3739" y="929"/>
                    <a:pt x="3382" y="572"/>
                  </a:cubicBezTo>
                  <a:cubicBezTo>
                    <a:pt x="3013" y="191"/>
                    <a:pt x="2525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36">
              <a:extLst>
                <a:ext uri="{FF2B5EF4-FFF2-40B4-BE49-F238E27FC236}">
                  <a16:creationId xmlns:a16="http://schemas.microsoft.com/office/drawing/2014/main" id="{CE2B5D92-5CED-3555-4B45-6BE958C20548}"/>
                </a:ext>
              </a:extLst>
            </p:cNvPr>
            <p:cNvSpPr/>
            <p:nvPr/>
          </p:nvSpPr>
          <p:spPr>
            <a:xfrm>
              <a:off x="1077575" y="3656150"/>
              <a:ext cx="251275" cy="249500"/>
            </a:xfrm>
            <a:custGeom>
              <a:avLst/>
              <a:gdLst/>
              <a:ahLst/>
              <a:cxnLst/>
              <a:rect l="l" t="t" r="r" b="b"/>
              <a:pathLst>
                <a:path w="10051" h="9980" extrusionOk="0">
                  <a:moveTo>
                    <a:pt x="5525" y="501"/>
                  </a:moveTo>
                  <a:lnTo>
                    <a:pt x="6835" y="1811"/>
                  </a:lnTo>
                  <a:lnTo>
                    <a:pt x="5668" y="1811"/>
                  </a:lnTo>
                  <a:cubicBezTo>
                    <a:pt x="5597" y="1811"/>
                    <a:pt x="5525" y="1739"/>
                    <a:pt x="5525" y="1668"/>
                  </a:cubicBezTo>
                  <a:lnTo>
                    <a:pt x="5525" y="501"/>
                  </a:lnTo>
                  <a:close/>
                  <a:moveTo>
                    <a:pt x="8121" y="7050"/>
                  </a:moveTo>
                  <a:lnTo>
                    <a:pt x="8455" y="7383"/>
                  </a:lnTo>
                  <a:lnTo>
                    <a:pt x="8097" y="7717"/>
                  </a:lnTo>
                  <a:lnTo>
                    <a:pt x="7764" y="7407"/>
                  </a:lnTo>
                  <a:cubicBezTo>
                    <a:pt x="7835" y="7360"/>
                    <a:pt x="7907" y="7288"/>
                    <a:pt x="7954" y="7241"/>
                  </a:cubicBezTo>
                  <a:cubicBezTo>
                    <a:pt x="8026" y="7169"/>
                    <a:pt x="8074" y="7121"/>
                    <a:pt x="8121" y="7050"/>
                  </a:cubicBezTo>
                  <a:close/>
                  <a:moveTo>
                    <a:pt x="8764" y="7479"/>
                  </a:moveTo>
                  <a:lnTo>
                    <a:pt x="9574" y="8288"/>
                  </a:lnTo>
                  <a:cubicBezTo>
                    <a:pt x="9741" y="8455"/>
                    <a:pt x="9741" y="8717"/>
                    <a:pt x="9574" y="8860"/>
                  </a:cubicBezTo>
                  <a:cubicBezTo>
                    <a:pt x="9502" y="8943"/>
                    <a:pt x="9401" y="8985"/>
                    <a:pt x="9300" y="8985"/>
                  </a:cubicBezTo>
                  <a:cubicBezTo>
                    <a:pt x="9199" y="8985"/>
                    <a:pt x="9098" y="8943"/>
                    <a:pt x="9026" y="8860"/>
                  </a:cubicBezTo>
                  <a:lnTo>
                    <a:pt x="8193" y="8050"/>
                  </a:lnTo>
                  <a:lnTo>
                    <a:pt x="8764" y="7479"/>
                  </a:lnTo>
                  <a:close/>
                  <a:moveTo>
                    <a:pt x="167" y="1"/>
                  </a:moveTo>
                  <a:cubicBezTo>
                    <a:pt x="72" y="1"/>
                    <a:pt x="24" y="72"/>
                    <a:pt x="24" y="144"/>
                  </a:cubicBezTo>
                  <a:lnTo>
                    <a:pt x="24" y="1716"/>
                  </a:lnTo>
                  <a:cubicBezTo>
                    <a:pt x="24" y="1716"/>
                    <a:pt x="24" y="1739"/>
                    <a:pt x="24" y="1739"/>
                  </a:cubicBezTo>
                  <a:cubicBezTo>
                    <a:pt x="76" y="1782"/>
                    <a:pt x="128" y="1801"/>
                    <a:pt x="172" y="1801"/>
                  </a:cubicBezTo>
                  <a:cubicBezTo>
                    <a:pt x="252" y="1801"/>
                    <a:pt x="310" y="1744"/>
                    <a:pt x="310" y="1668"/>
                  </a:cubicBezTo>
                  <a:lnTo>
                    <a:pt x="310" y="334"/>
                  </a:lnTo>
                  <a:cubicBezTo>
                    <a:pt x="310" y="311"/>
                    <a:pt x="334" y="287"/>
                    <a:pt x="358" y="287"/>
                  </a:cubicBezTo>
                  <a:lnTo>
                    <a:pt x="5240" y="287"/>
                  </a:lnTo>
                  <a:lnTo>
                    <a:pt x="5240" y="1668"/>
                  </a:lnTo>
                  <a:cubicBezTo>
                    <a:pt x="5240" y="1906"/>
                    <a:pt x="5430" y="2097"/>
                    <a:pt x="5668" y="2097"/>
                  </a:cubicBezTo>
                  <a:lnTo>
                    <a:pt x="7050" y="2097"/>
                  </a:lnTo>
                  <a:lnTo>
                    <a:pt x="7050" y="3002"/>
                  </a:lnTo>
                  <a:cubicBezTo>
                    <a:pt x="6764" y="2883"/>
                    <a:pt x="6454" y="2835"/>
                    <a:pt x="6168" y="2835"/>
                  </a:cubicBezTo>
                  <a:lnTo>
                    <a:pt x="2882" y="2835"/>
                  </a:lnTo>
                  <a:cubicBezTo>
                    <a:pt x="2811" y="2835"/>
                    <a:pt x="2763" y="2883"/>
                    <a:pt x="2739" y="2954"/>
                  </a:cubicBezTo>
                  <a:cubicBezTo>
                    <a:pt x="2715" y="3049"/>
                    <a:pt x="2787" y="3121"/>
                    <a:pt x="2882" y="3121"/>
                  </a:cubicBezTo>
                  <a:lnTo>
                    <a:pt x="4954" y="3121"/>
                  </a:lnTo>
                  <a:cubicBezTo>
                    <a:pt x="4740" y="3216"/>
                    <a:pt x="4549" y="3383"/>
                    <a:pt x="4358" y="3549"/>
                  </a:cubicBezTo>
                  <a:lnTo>
                    <a:pt x="2906" y="3549"/>
                  </a:lnTo>
                  <a:cubicBezTo>
                    <a:pt x="2834" y="3549"/>
                    <a:pt x="2763" y="3597"/>
                    <a:pt x="2739" y="3668"/>
                  </a:cubicBezTo>
                  <a:cubicBezTo>
                    <a:pt x="2739" y="3764"/>
                    <a:pt x="2811" y="3835"/>
                    <a:pt x="2882" y="3835"/>
                  </a:cubicBezTo>
                  <a:lnTo>
                    <a:pt x="4097" y="3835"/>
                  </a:lnTo>
                  <a:cubicBezTo>
                    <a:pt x="3858" y="4145"/>
                    <a:pt x="3692" y="4502"/>
                    <a:pt x="3620" y="4883"/>
                  </a:cubicBezTo>
                  <a:lnTo>
                    <a:pt x="2906" y="4883"/>
                  </a:lnTo>
                  <a:cubicBezTo>
                    <a:pt x="2834" y="4883"/>
                    <a:pt x="2763" y="4954"/>
                    <a:pt x="2739" y="5026"/>
                  </a:cubicBezTo>
                  <a:cubicBezTo>
                    <a:pt x="2739" y="5097"/>
                    <a:pt x="2811" y="5193"/>
                    <a:pt x="2906" y="5193"/>
                  </a:cubicBezTo>
                  <a:lnTo>
                    <a:pt x="3573" y="5193"/>
                  </a:lnTo>
                  <a:cubicBezTo>
                    <a:pt x="3573" y="5264"/>
                    <a:pt x="3573" y="5335"/>
                    <a:pt x="3573" y="5407"/>
                  </a:cubicBezTo>
                  <a:cubicBezTo>
                    <a:pt x="3573" y="5478"/>
                    <a:pt x="3573" y="5550"/>
                    <a:pt x="3573" y="5621"/>
                  </a:cubicBezTo>
                  <a:lnTo>
                    <a:pt x="2906" y="5621"/>
                  </a:lnTo>
                  <a:cubicBezTo>
                    <a:pt x="2834" y="5621"/>
                    <a:pt x="2763" y="5669"/>
                    <a:pt x="2739" y="5740"/>
                  </a:cubicBezTo>
                  <a:cubicBezTo>
                    <a:pt x="2739" y="5835"/>
                    <a:pt x="2811" y="5907"/>
                    <a:pt x="2882" y="5907"/>
                  </a:cubicBezTo>
                  <a:lnTo>
                    <a:pt x="3596" y="5907"/>
                  </a:lnTo>
                  <a:cubicBezTo>
                    <a:pt x="3692" y="6312"/>
                    <a:pt x="3858" y="6669"/>
                    <a:pt x="4097" y="7002"/>
                  </a:cubicBezTo>
                  <a:lnTo>
                    <a:pt x="2906" y="7002"/>
                  </a:lnTo>
                  <a:cubicBezTo>
                    <a:pt x="2834" y="7002"/>
                    <a:pt x="2763" y="7050"/>
                    <a:pt x="2739" y="7121"/>
                  </a:cubicBezTo>
                  <a:cubicBezTo>
                    <a:pt x="2739" y="7217"/>
                    <a:pt x="2811" y="7288"/>
                    <a:pt x="2882" y="7288"/>
                  </a:cubicBezTo>
                  <a:lnTo>
                    <a:pt x="4358" y="7288"/>
                  </a:lnTo>
                  <a:cubicBezTo>
                    <a:pt x="4549" y="7455"/>
                    <a:pt x="4740" y="7598"/>
                    <a:pt x="4930" y="7693"/>
                  </a:cubicBezTo>
                  <a:lnTo>
                    <a:pt x="2906" y="7693"/>
                  </a:lnTo>
                  <a:cubicBezTo>
                    <a:pt x="2834" y="7693"/>
                    <a:pt x="2763" y="7741"/>
                    <a:pt x="2739" y="7836"/>
                  </a:cubicBezTo>
                  <a:cubicBezTo>
                    <a:pt x="2739" y="7907"/>
                    <a:pt x="2811" y="7979"/>
                    <a:pt x="2882" y="7979"/>
                  </a:cubicBezTo>
                  <a:lnTo>
                    <a:pt x="6145" y="7979"/>
                  </a:lnTo>
                  <a:cubicBezTo>
                    <a:pt x="6454" y="7979"/>
                    <a:pt x="6764" y="7931"/>
                    <a:pt x="7073" y="7812"/>
                  </a:cubicBezTo>
                  <a:lnTo>
                    <a:pt x="7073" y="9551"/>
                  </a:lnTo>
                  <a:cubicBezTo>
                    <a:pt x="7073" y="9622"/>
                    <a:pt x="7002" y="9693"/>
                    <a:pt x="6930" y="9693"/>
                  </a:cubicBezTo>
                  <a:lnTo>
                    <a:pt x="453" y="9693"/>
                  </a:lnTo>
                  <a:cubicBezTo>
                    <a:pt x="358" y="9693"/>
                    <a:pt x="310" y="9622"/>
                    <a:pt x="310" y="9551"/>
                  </a:cubicBezTo>
                  <a:lnTo>
                    <a:pt x="310" y="2263"/>
                  </a:lnTo>
                  <a:cubicBezTo>
                    <a:pt x="310" y="2192"/>
                    <a:pt x="239" y="2120"/>
                    <a:pt x="167" y="2120"/>
                  </a:cubicBezTo>
                  <a:cubicBezTo>
                    <a:pt x="158" y="2117"/>
                    <a:pt x="148" y="2116"/>
                    <a:pt x="138" y="2116"/>
                  </a:cubicBezTo>
                  <a:cubicBezTo>
                    <a:pt x="72" y="2116"/>
                    <a:pt x="0" y="2181"/>
                    <a:pt x="0" y="2263"/>
                  </a:cubicBezTo>
                  <a:lnTo>
                    <a:pt x="0" y="9551"/>
                  </a:lnTo>
                  <a:cubicBezTo>
                    <a:pt x="0" y="9789"/>
                    <a:pt x="215" y="9979"/>
                    <a:pt x="453" y="9979"/>
                  </a:cubicBezTo>
                  <a:lnTo>
                    <a:pt x="6907" y="9979"/>
                  </a:lnTo>
                  <a:cubicBezTo>
                    <a:pt x="7145" y="9979"/>
                    <a:pt x="7335" y="9789"/>
                    <a:pt x="7335" y="9551"/>
                  </a:cubicBezTo>
                  <a:lnTo>
                    <a:pt x="7335" y="7693"/>
                  </a:lnTo>
                  <a:cubicBezTo>
                    <a:pt x="7407" y="7645"/>
                    <a:pt x="7478" y="7622"/>
                    <a:pt x="7526" y="7574"/>
                  </a:cubicBezTo>
                  <a:lnTo>
                    <a:pt x="7883" y="7931"/>
                  </a:lnTo>
                  <a:cubicBezTo>
                    <a:pt x="7835" y="7979"/>
                    <a:pt x="7835" y="8098"/>
                    <a:pt x="7883" y="8145"/>
                  </a:cubicBezTo>
                  <a:lnTo>
                    <a:pt x="8812" y="9074"/>
                  </a:lnTo>
                  <a:cubicBezTo>
                    <a:pt x="8943" y="9205"/>
                    <a:pt x="9121" y="9271"/>
                    <a:pt x="9300" y="9271"/>
                  </a:cubicBezTo>
                  <a:cubicBezTo>
                    <a:pt x="9479" y="9271"/>
                    <a:pt x="9657" y="9205"/>
                    <a:pt x="9788" y="9074"/>
                  </a:cubicBezTo>
                  <a:cubicBezTo>
                    <a:pt x="10050" y="8812"/>
                    <a:pt x="10050" y="8360"/>
                    <a:pt x="9788" y="8098"/>
                  </a:cubicBezTo>
                  <a:lnTo>
                    <a:pt x="8859" y="7169"/>
                  </a:lnTo>
                  <a:cubicBezTo>
                    <a:pt x="8836" y="7133"/>
                    <a:pt x="8800" y="7116"/>
                    <a:pt x="8761" y="7116"/>
                  </a:cubicBezTo>
                  <a:cubicBezTo>
                    <a:pt x="8722" y="7116"/>
                    <a:pt x="8681" y="7133"/>
                    <a:pt x="8645" y="7169"/>
                  </a:cubicBezTo>
                  <a:lnTo>
                    <a:pt x="8288" y="6812"/>
                  </a:lnTo>
                  <a:cubicBezTo>
                    <a:pt x="8526" y="6455"/>
                    <a:pt x="8669" y="6026"/>
                    <a:pt x="8693" y="5574"/>
                  </a:cubicBezTo>
                  <a:cubicBezTo>
                    <a:pt x="8717" y="5502"/>
                    <a:pt x="8645" y="5431"/>
                    <a:pt x="8574" y="5407"/>
                  </a:cubicBezTo>
                  <a:cubicBezTo>
                    <a:pt x="8478" y="5407"/>
                    <a:pt x="8407" y="5478"/>
                    <a:pt x="8407" y="5550"/>
                  </a:cubicBezTo>
                  <a:cubicBezTo>
                    <a:pt x="8359" y="6121"/>
                    <a:pt x="8145" y="6621"/>
                    <a:pt x="7740" y="7026"/>
                  </a:cubicBezTo>
                  <a:cubicBezTo>
                    <a:pt x="7314" y="7476"/>
                    <a:pt x="6724" y="7690"/>
                    <a:pt x="6133" y="7693"/>
                  </a:cubicBezTo>
                  <a:lnTo>
                    <a:pt x="6133" y="7693"/>
                  </a:lnTo>
                  <a:cubicBezTo>
                    <a:pt x="5542" y="7690"/>
                    <a:pt x="4975" y="7476"/>
                    <a:pt x="4525" y="7026"/>
                  </a:cubicBezTo>
                  <a:cubicBezTo>
                    <a:pt x="4097" y="6598"/>
                    <a:pt x="3858" y="6026"/>
                    <a:pt x="3858" y="5407"/>
                  </a:cubicBezTo>
                  <a:cubicBezTo>
                    <a:pt x="3858" y="4811"/>
                    <a:pt x="4097" y="4216"/>
                    <a:pt x="4525" y="3787"/>
                  </a:cubicBezTo>
                  <a:cubicBezTo>
                    <a:pt x="4978" y="3347"/>
                    <a:pt x="5567" y="3127"/>
                    <a:pt x="6153" y="3127"/>
                  </a:cubicBezTo>
                  <a:cubicBezTo>
                    <a:pt x="6740" y="3127"/>
                    <a:pt x="7323" y="3347"/>
                    <a:pt x="7764" y="3787"/>
                  </a:cubicBezTo>
                  <a:cubicBezTo>
                    <a:pt x="8097" y="4121"/>
                    <a:pt x="8312" y="4550"/>
                    <a:pt x="8407" y="5002"/>
                  </a:cubicBezTo>
                  <a:cubicBezTo>
                    <a:pt x="8407" y="5064"/>
                    <a:pt x="8461" y="5126"/>
                    <a:pt x="8537" y="5126"/>
                  </a:cubicBezTo>
                  <a:cubicBezTo>
                    <a:pt x="8549" y="5126"/>
                    <a:pt x="8561" y="5124"/>
                    <a:pt x="8574" y="5121"/>
                  </a:cubicBezTo>
                  <a:cubicBezTo>
                    <a:pt x="8645" y="5097"/>
                    <a:pt x="8693" y="5026"/>
                    <a:pt x="8693" y="4954"/>
                  </a:cubicBezTo>
                  <a:cubicBezTo>
                    <a:pt x="8597" y="4430"/>
                    <a:pt x="8359" y="3954"/>
                    <a:pt x="7978" y="3597"/>
                  </a:cubicBezTo>
                  <a:cubicBezTo>
                    <a:pt x="7788" y="3406"/>
                    <a:pt x="7573" y="3240"/>
                    <a:pt x="7359" y="3144"/>
                  </a:cubicBezTo>
                  <a:lnTo>
                    <a:pt x="7359" y="1954"/>
                  </a:lnTo>
                  <a:cubicBezTo>
                    <a:pt x="7359" y="1930"/>
                    <a:pt x="7335" y="1882"/>
                    <a:pt x="7311" y="1858"/>
                  </a:cubicBezTo>
                  <a:lnTo>
                    <a:pt x="5502" y="25"/>
                  </a:lnTo>
                  <a:cubicBezTo>
                    <a:pt x="5478" y="1"/>
                    <a:pt x="5430" y="1"/>
                    <a:pt x="5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7;p36">
              <a:extLst>
                <a:ext uri="{FF2B5EF4-FFF2-40B4-BE49-F238E27FC236}">
                  <a16:creationId xmlns:a16="http://schemas.microsoft.com/office/drawing/2014/main" id="{5B0DBEC8-5BB0-9ADB-C0F6-4E9A1023AC5B}"/>
                </a:ext>
              </a:extLst>
            </p:cNvPr>
            <p:cNvSpPr/>
            <p:nvPr/>
          </p:nvSpPr>
          <p:spPr>
            <a:xfrm>
              <a:off x="1103175" y="37234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7"/>
                  </a:moveTo>
                  <a:cubicBezTo>
                    <a:pt x="977" y="287"/>
                    <a:pt x="1001" y="311"/>
                    <a:pt x="1001" y="334"/>
                  </a:cubicBezTo>
                  <a:lnTo>
                    <a:pt x="1001" y="954"/>
                  </a:lnTo>
                  <a:cubicBezTo>
                    <a:pt x="1001" y="977"/>
                    <a:pt x="977" y="1001"/>
                    <a:pt x="953" y="1001"/>
                  </a:cubicBezTo>
                  <a:lnTo>
                    <a:pt x="334" y="1001"/>
                  </a:lnTo>
                  <a:cubicBezTo>
                    <a:pt x="310" y="1001"/>
                    <a:pt x="286" y="977"/>
                    <a:pt x="286" y="954"/>
                  </a:cubicBezTo>
                  <a:lnTo>
                    <a:pt x="286" y="334"/>
                  </a:lnTo>
                  <a:cubicBezTo>
                    <a:pt x="286" y="311"/>
                    <a:pt x="310" y="287"/>
                    <a:pt x="334" y="287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54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4"/>
                  </a:cubicBezTo>
                  <a:lnTo>
                    <a:pt x="1310" y="334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8;p36">
              <a:extLst>
                <a:ext uri="{FF2B5EF4-FFF2-40B4-BE49-F238E27FC236}">
                  <a16:creationId xmlns:a16="http://schemas.microsoft.com/office/drawing/2014/main" id="{EFE85D5E-DF01-D216-580E-E86595089305}"/>
                </a:ext>
              </a:extLst>
            </p:cNvPr>
            <p:cNvSpPr/>
            <p:nvPr/>
          </p:nvSpPr>
          <p:spPr>
            <a:xfrm>
              <a:off x="1103175" y="37752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7"/>
                  </a:moveTo>
                  <a:cubicBezTo>
                    <a:pt x="977" y="287"/>
                    <a:pt x="1001" y="310"/>
                    <a:pt x="1001" y="310"/>
                  </a:cubicBezTo>
                  <a:lnTo>
                    <a:pt x="1001" y="953"/>
                  </a:lnTo>
                  <a:cubicBezTo>
                    <a:pt x="1001" y="977"/>
                    <a:pt x="977" y="977"/>
                    <a:pt x="953" y="977"/>
                  </a:cubicBezTo>
                  <a:lnTo>
                    <a:pt x="334" y="977"/>
                  </a:lnTo>
                  <a:cubicBezTo>
                    <a:pt x="310" y="977"/>
                    <a:pt x="286" y="977"/>
                    <a:pt x="286" y="953"/>
                  </a:cubicBezTo>
                  <a:lnTo>
                    <a:pt x="286" y="310"/>
                  </a:lnTo>
                  <a:cubicBezTo>
                    <a:pt x="286" y="310"/>
                    <a:pt x="310" y="287"/>
                    <a:pt x="334" y="287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953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3"/>
                  </a:cubicBezTo>
                  <a:lnTo>
                    <a:pt x="1310" y="310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9;p36">
              <a:extLst>
                <a:ext uri="{FF2B5EF4-FFF2-40B4-BE49-F238E27FC236}">
                  <a16:creationId xmlns:a16="http://schemas.microsoft.com/office/drawing/2014/main" id="{F826C48D-7B59-9121-3AF1-BEDACC78E33E}"/>
                </a:ext>
              </a:extLst>
            </p:cNvPr>
            <p:cNvSpPr/>
            <p:nvPr/>
          </p:nvSpPr>
          <p:spPr>
            <a:xfrm>
              <a:off x="1103175" y="38270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6"/>
                  </a:moveTo>
                  <a:cubicBezTo>
                    <a:pt x="977" y="286"/>
                    <a:pt x="1001" y="310"/>
                    <a:pt x="1001" y="334"/>
                  </a:cubicBezTo>
                  <a:lnTo>
                    <a:pt x="1001" y="953"/>
                  </a:lnTo>
                  <a:cubicBezTo>
                    <a:pt x="1001" y="977"/>
                    <a:pt x="977" y="1001"/>
                    <a:pt x="953" y="1001"/>
                  </a:cubicBezTo>
                  <a:lnTo>
                    <a:pt x="334" y="1001"/>
                  </a:lnTo>
                  <a:cubicBezTo>
                    <a:pt x="310" y="1001"/>
                    <a:pt x="286" y="977"/>
                    <a:pt x="286" y="953"/>
                  </a:cubicBezTo>
                  <a:lnTo>
                    <a:pt x="286" y="334"/>
                  </a:lnTo>
                  <a:cubicBezTo>
                    <a:pt x="286" y="310"/>
                    <a:pt x="310" y="286"/>
                    <a:pt x="334" y="286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53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3"/>
                  </a:cubicBezTo>
                  <a:lnTo>
                    <a:pt x="1310" y="334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435;p36">
            <a:extLst>
              <a:ext uri="{FF2B5EF4-FFF2-40B4-BE49-F238E27FC236}">
                <a16:creationId xmlns:a16="http://schemas.microsoft.com/office/drawing/2014/main" id="{930C2B0D-FE87-C0C7-E6AC-032496F5F19B}"/>
              </a:ext>
            </a:extLst>
          </p:cNvPr>
          <p:cNvGrpSpPr/>
          <p:nvPr/>
        </p:nvGrpSpPr>
        <p:grpSpPr>
          <a:xfrm>
            <a:off x="7362667" y="1568650"/>
            <a:ext cx="337951" cy="337174"/>
            <a:chOff x="5120675" y="3656150"/>
            <a:chExt cx="250075" cy="249500"/>
          </a:xfrm>
        </p:grpSpPr>
        <p:sp>
          <p:nvSpPr>
            <p:cNvPr id="30" name="Google Shape;436;p36">
              <a:extLst>
                <a:ext uri="{FF2B5EF4-FFF2-40B4-BE49-F238E27FC236}">
                  <a16:creationId xmlns:a16="http://schemas.microsoft.com/office/drawing/2014/main" id="{B3459344-F214-69D3-E613-3FA9BF67D51E}"/>
                </a:ext>
              </a:extLst>
            </p:cNvPr>
            <p:cNvSpPr/>
            <p:nvPr/>
          </p:nvSpPr>
          <p:spPr>
            <a:xfrm>
              <a:off x="5120675" y="3831200"/>
              <a:ext cx="195900" cy="74450"/>
            </a:xfrm>
            <a:custGeom>
              <a:avLst/>
              <a:gdLst/>
              <a:ahLst/>
              <a:cxnLst/>
              <a:rect l="l" t="t" r="r" b="b"/>
              <a:pathLst>
                <a:path w="7836" h="2978" extrusionOk="0">
                  <a:moveTo>
                    <a:pt x="1903" y="0"/>
                  </a:moveTo>
                  <a:cubicBezTo>
                    <a:pt x="1874" y="0"/>
                    <a:pt x="1842" y="8"/>
                    <a:pt x="1810" y="24"/>
                  </a:cubicBezTo>
                  <a:cubicBezTo>
                    <a:pt x="1477" y="191"/>
                    <a:pt x="1239" y="358"/>
                    <a:pt x="1144" y="453"/>
                  </a:cubicBezTo>
                  <a:lnTo>
                    <a:pt x="143" y="453"/>
                  </a:lnTo>
                  <a:cubicBezTo>
                    <a:pt x="72" y="453"/>
                    <a:pt x="1" y="500"/>
                    <a:pt x="1" y="596"/>
                  </a:cubicBezTo>
                  <a:lnTo>
                    <a:pt x="1" y="2525"/>
                  </a:lnTo>
                  <a:cubicBezTo>
                    <a:pt x="1" y="2596"/>
                    <a:pt x="72" y="2668"/>
                    <a:pt x="143" y="2668"/>
                  </a:cubicBezTo>
                  <a:lnTo>
                    <a:pt x="1191" y="2668"/>
                  </a:lnTo>
                  <a:lnTo>
                    <a:pt x="4502" y="2953"/>
                  </a:lnTo>
                  <a:cubicBezTo>
                    <a:pt x="4573" y="2953"/>
                    <a:pt x="4644" y="2977"/>
                    <a:pt x="4716" y="2977"/>
                  </a:cubicBezTo>
                  <a:cubicBezTo>
                    <a:pt x="5668" y="2977"/>
                    <a:pt x="6621" y="2453"/>
                    <a:pt x="7431" y="1977"/>
                  </a:cubicBezTo>
                  <a:cubicBezTo>
                    <a:pt x="7550" y="1929"/>
                    <a:pt x="7645" y="1882"/>
                    <a:pt x="7740" y="1834"/>
                  </a:cubicBezTo>
                  <a:cubicBezTo>
                    <a:pt x="7812" y="1786"/>
                    <a:pt x="7836" y="1715"/>
                    <a:pt x="7812" y="1644"/>
                  </a:cubicBezTo>
                  <a:cubicBezTo>
                    <a:pt x="7780" y="1580"/>
                    <a:pt x="7727" y="1548"/>
                    <a:pt x="7674" y="1548"/>
                  </a:cubicBezTo>
                  <a:cubicBezTo>
                    <a:pt x="7648" y="1548"/>
                    <a:pt x="7621" y="1556"/>
                    <a:pt x="7597" y="1572"/>
                  </a:cubicBezTo>
                  <a:cubicBezTo>
                    <a:pt x="7502" y="1620"/>
                    <a:pt x="7407" y="1691"/>
                    <a:pt x="7288" y="1739"/>
                  </a:cubicBezTo>
                  <a:cubicBezTo>
                    <a:pt x="6497" y="2178"/>
                    <a:pt x="5605" y="2678"/>
                    <a:pt x="4742" y="2678"/>
                  </a:cubicBezTo>
                  <a:cubicBezTo>
                    <a:pt x="4669" y="2678"/>
                    <a:pt x="4597" y="2675"/>
                    <a:pt x="4525" y="2668"/>
                  </a:cubicBezTo>
                  <a:lnTo>
                    <a:pt x="1215" y="2382"/>
                  </a:lnTo>
                  <a:lnTo>
                    <a:pt x="286" y="2382"/>
                  </a:lnTo>
                  <a:lnTo>
                    <a:pt x="286" y="739"/>
                  </a:lnTo>
                  <a:lnTo>
                    <a:pt x="1191" y="739"/>
                  </a:lnTo>
                  <a:cubicBezTo>
                    <a:pt x="1239" y="739"/>
                    <a:pt x="1263" y="715"/>
                    <a:pt x="1287" y="691"/>
                  </a:cubicBezTo>
                  <a:cubicBezTo>
                    <a:pt x="1287" y="691"/>
                    <a:pt x="1549" y="477"/>
                    <a:pt x="1953" y="286"/>
                  </a:cubicBezTo>
                  <a:cubicBezTo>
                    <a:pt x="2025" y="239"/>
                    <a:pt x="2049" y="167"/>
                    <a:pt x="2025" y="96"/>
                  </a:cubicBezTo>
                  <a:cubicBezTo>
                    <a:pt x="2009" y="32"/>
                    <a:pt x="1961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7;p36">
              <a:extLst>
                <a:ext uri="{FF2B5EF4-FFF2-40B4-BE49-F238E27FC236}">
                  <a16:creationId xmlns:a16="http://schemas.microsoft.com/office/drawing/2014/main" id="{19F99E19-272B-94F7-50C8-EA9220C3E295}"/>
                </a:ext>
              </a:extLst>
            </p:cNvPr>
            <p:cNvSpPr/>
            <p:nvPr/>
          </p:nvSpPr>
          <p:spPr>
            <a:xfrm>
              <a:off x="5177825" y="3800600"/>
              <a:ext cx="192925" cy="70425"/>
            </a:xfrm>
            <a:custGeom>
              <a:avLst/>
              <a:gdLst/>
              <a:ahLst/>
              <a:cxnLst/>
              <a:rect l="l" t="t" r="r" b="b"/>
              <a:pathLst>
                <a:path w="7717" h="2817" extrusionOk="0">
                  <a:moveTo>
                    <a:pt x="4316" y="296"/>
                  </a:moveTo>
                  <a:cubicBezTo>
                    <a:pt x="4385" y="296"/>
                    <a:pt x="4454" y="327"/>
                    <a:pt x="4502" y="391"/>
                  </a:cubicBezTo>
                  <a:cubicBezTo>
                    <a:pt x="4573" y="486"/>
                    <a:pt x="4549" y="653"/>
                    <a:pt x="4430" y="724"/>
                  </a:cubicBezTo>
                  <a:lnTo>
                    <a:pt x="3787" y="1058"/>
                  </a:lnTo>
                  <a:lnTo>
                    <a:pt x="2787" y="1058"/>
                  </a:lnTo>
                  <a:lnTo>
                    <a:pt x="4216" y="319"/>
                  </a:lnTo>
                  <a:cubicBezTo>
                    <a:pt x="4248" y="304"/>
                    <a:pt x="4282" y="296"/>
                    <a:pt x="4316" y="296"/>
                  </a:cubicBezTo>
                  <a:close/>
                  <a:moveTo>
                    <a:pt x="5340" y="581"/>
                  </a:moveTo>
                  <a:cubicBezTo>
                    <a:pt x="5407" y="581"/>
                    <a:pt x="5470" y="613"/>
                    <a:pt x="5502" y="677"/>
                  </a:cubicBezTo>
                  <a:cubicBezTo>
                    <a:pt x="5573" y="772"/>
                    <a:pt x="5526" y="915"/>
                    <a:pt x="5430" y="986"/>
                  </a:cubicBezTo>
                  <a:lnTo>
                    <a:pt x="4668" y="1391"/>
                  </a:lnTo>
                  <a:cubicBezTo>
                    <a:pt x="4597" y="1248"/>
                    <a:pt x="4478" y="1129"/>
                    <a:pt x="4335" y="1082"/>
                  </a:cubicBezTo>
                  <a:lnTo>
                    <a:pt x="5240" y="605"/>
                  </a:lnTo>
                  <a:cubicBezTo>
                    <a:pt x="5272" y="589"/>
                    <a:pt x="5306" y="581"/>
                    <a:pt x="5340" y="581"/>
                  </a:cubicBezTo>
                  <a:close/>
                  <a:moveTo>
                    <a:pt x="6412" y="820"/>
                  </a:moveTo>
                  <a:cubicBezTo>
                    <a:pt x="6481" y="820"/>
                    <a:pt x="6550" y="851"/>
                    <a:pt x="6597" y="915"/>
                  </a:cubicBezTo>
                  <a:cubicBezTo>
                    <a:pt x="6669" y="1010"/>
                    <a:pt x="6621" y="1153"/>
                    <a:pt x="6526" y="1224"/>
                  </a:cubicBezTo>
                  <a:lnTo>
                    <a:pt x="5550" y="1748"/>
                  </a:lnTo>
                  <a:cubicBezTo>
                    <a:pt x="4876" y="2125"/>
                    <a:pt x="4136" y="2320"/>
                    <a:pt x="3385" y="2320"/>
                  </a:cubicBezTo>
                  <a:cubicBezTo>
                    <a:pt x="3234" y="2320"/>
                    <a:pt x="3082" y="2312"/>
                    <a:pt x="2930" y="2296"/>
                  </a:cubicBezTo>
                  <a:lnTo>
                    <a:pt x="4216" y="2153"/>
                  </a:lnTo>
                  <a:cubicBezTo>
                    <a:pt x="4478" y="2106"/>
                    <a:pt x="4645" y="1915"/>
                    <a:pt x="4692" y="1701"/>
                  </a:cubicBezTo>
                  <a:lnTo>
                    <a:pt x="6312" y="843"/>
                  </a:lnTo>
                  <a:cubicBezTo>
                    <a:pt x="6343" y="827"/>
                    <a:pt x="6378" y="820"/>
                    <a:pt x="6412" y="820"/>
                  </a:cubicBezTo>
                  <a:close/>
                  <a:moveTo>
                    <a:pt x="4309" y="0"/>
                  </a:moveTo>
                  <a:cubicBezTo>
                    <a:pt x="4231" y="0"/>
                    <a:pt x="4151" y="19"/>
                    <a:pt x="4073" y="57"/>
                  </a:cubicBezTo>
                  <a:lnTo>
                    <a:pt x="2192" y="1058"/>
                  </a:lnTo>
                  <a:cubicBezTo>
                    <a:pt x="2028" y="985"/>
                    <a:pt x="1602" y="843"/>
                    <a:pt x="1060" y="843"/>
                  </a:cubicBezTo>
                  <a:cubicBezTo>
                    <a:pt x="892" y="843"/>
                    <a:pt x="711" y="857"/>
                    <a:pt x="525" y="891"/>
                  </a:cubicBezTo>
                  <a:cubicBezTo>
                    <a:pt x="382" y="915"/>
                    <a:pt x="239" y="962"/>
                    <a:pt x="120" y="1010"/>
                  </a:cubicBezTo>
                  <a:cubicBezTo>
                    <a:pt x="48" y="1034"/>
                    <a:pt x="1" y="1082"/>
                    <a:pt x="1" y="1153"/>
                  </a:cubicBezTo>
                  <a:cubicBezTo>
                    <a:pt x="19" y="1227"/>
                    <a:pt x="82" y="1287"/>
                    <a:pt x="142" y="1287"/>
                  </a:cubicBezTo>
                  <a:cubicBezTo>
                    <a:pt x="159" y="1287"/>
                    <a:pt x="176" y="1282"/>
                    <a:pt x="191" y="1272"/>
                  </a:cubicBezTo>
                  <a:cubicBezTo>
                    <a:pt x="334" y="1248"/>
                    <a:pt x="453" y="1201"/>
                    <a:pt x="572" y="1177"/>
                  </a:cubicBezTo>
                  <a:cubicBezTo>
                    <a:pt x="729" y="1150"/>
                    <a:pt x="882" y="1139"/>
                    <a:pt x="1027" y="1139"/>
                  </a:cubicBezTo>
                  <a:cubicBezTo>
                    <a:pt x="1657" y="1139"/>
                    <a:pt x="2144" y="1343"/>
                    <a:pt x="2144" y="1343"/>
                  </a:cubicBezTo>
                  <a:cubicBezTo>
                    <a:pt x="2168" y="1343"/>
                    <a:pt x="2192" y="1367"/>
                    <a:pt x="2192" y="1367"/>
                  </a:cubicBezTo>
                  <a:lnTo>
                    <a:pt x="4168" y="1367"/>
                  </a:lnTo>
                  <a:cubicBezTo>
                    <a:pt x="4287" y="1367"/>
                    <a:pt x="4406" y="1463"/>
                    <a:pt x="4406" y="1605"/>
                  </a:cubicBezTo>
                  <a:cubicBezTo>
                    <a:pt x="4406" y="1748"/>
                    <a:pt x="4311" y="1844"/>
                    <a:pt x="4192" y="1867"/>
                  </a:cubicBezTo>
                  <a:lnTo>
                    <a:pt x="1715" y="2177"/>
                  </a:lnTo>
                  <a:cubicBezTo>
                    <a:pt x="1620" y="2177"/>
                    <a:pt x="1573" y="2272"/>
                    <a:pt x="1596" y="2344"/>
                  </a:cubicBezTo>
                  <a:cubicBezTo>
                    <a:pt x="1596" y="2415"/>
                    <a:pt x="1644" y="2463"/>
                    <a:pt x="1715" y="2463"/>
                  </a:cubicBezTo>
                  <a:lnTo>
                    <a:pt x="2763" y="2582"/>
                  </a:lnTo>
                  <a:cubicBezTo>
                    <a:pt x="2972" y="2611"/>
                    <a:pt x="3180" y="2625"/>
                    <a:pt x="3387" y="2625"/>
                  </a:cubicBezTo>
                  <a:cubicBezTo>
                    <a:pt x="4192" y="2625"/>
                    <a:pt x="4972" y="2408"/>
                    <a:pt x="5692" y="2010"/>
                  </a:cubicBezTo>
                  <a:lnTo>
                    <a:pt x="7002" y="1296"/>
                  </a:lnTo>
                  <a:cubicBezTo>
                    <a:pt x="7047" y="1269"/>
                    <a:pt x="7095" y="1256"/>
                    <a:pt x="7141" y="1256"/>
                  </a:cubicBezTo>
                  <a:cubicBezTo>
                    <a:pt x="7218" y="1256"/>
                    <a:pt x="7291" y="1293"/>
                    <a:pt x="7336" y="1367"/>
                  </a:cubicBezTo>
                  <a:cubicBezTo>
                    <a:pt x="7455" y="1486"/>
                    <a:pt x="7407" y="1677"/>
                    <a:pt x="7264" y="1748"/>
                  </a:cubicBezTo>
                  <a:lnTo>
                    <a:pt x="5859" y="2534"/>
                  </a:lnTo>
                  <a:cubicBezTo>
                    <a:pt x="5697" y="2615"/>
                    <a:pt x="5793" y="2817"/>
                    <a:pt x="5914" y="2817"/>
                  </a:cubicBezTo>
                  <a:cubicBezTo>
                    <a:pt x="5935" y="2817"/>
                    <a:pt x="5957" y="2810"/>
                    <a:pt x="5978" y="2796"/>
                  </a:cubicBezTo>
                  <a:lnTo>
                    <a:pt x="7407" y="2010"/>
                  </a:lnTo>
                  <a:cubicBezTo>
                    <a:pt x="7550" y="1939"/>
                    <a:pt x="7645" y="1796"/>
                    <a:pt x="7669" y="1653"/>
                  </a:cubicBezTo>
                  <a:cubicBezTo>
                    <a:pt x="7717" y="1486"/>
                    <a:pt x="7669" y="1320"/>
                    <a:pt x="7574" y="1177"/>
                  </a:cubicBezTo>
                  <a:cubicBezTo>
                    <a:pt x="7474" y="1043"/>
                    <a:pt x="7303" y="968"/>
                    <a:pt x="7136" y="968"/>
                  </a:cubicBezTo>
                  <a:cubicBezTo>
                    <a:pt x="7065" y="968"/>
                    <a:pt x="6995" y="982"/>
                    <a:pt x="6931" y="1010"/>
                  </a:cubicBezTo>
                  <a:cubicBezTo>
                    <a:pt x="6907" y="915"/>
                    <a:pt x="6883" y="820"/>
                    <a:pt x="6836" y="748"/>
                  </a:cubicBezTo>
                  <a:cubicBezTo>
                    <a:pt x="6739" y="604"/>
                    <a:pt x="6578" y="524"/>
                    <a:pt x="6410" y="524"/>
                  </a:cubicBezTo>
                  <a:cubicBezTo>
                    <a:pt x="6329" y="524"/>
                    <a:pt x="6246" y="543"/>
                    <a:pt x="6169" y="581"/>
                  </a:cubicBezTo>
                  <a:lnTo>
                    <a:pt x="5835" y="772"/>
                  </a:lnTo>
                  <a:cubicBezTo>
                    <a:pt x="5835" y="700"/>
                    <a:pt x="5812" y="605"/>
                    <a:pt x="5764" y="534"/>
                  </a:cubicBezTo>
                  <a:cubicBezTo>
                    <a:pt x="5668" y="389"/>
                    <a:pt x="5507" y="299"/>
                    <a:pt x="5339" y="299"/>
                  </a:cubicBezTo>
                  <a:cubicBezTo>
                    <a:pt x="5258" y="299"/>
                    <a:pt x="5175" y="320"/>
                    <a:pt x="5097" y="367"/>
                  </a:cubicBezTo>
                  <a:lnTo>
                    <a:pt x="4835" y="510"/>
                  </a:lnTo>
                  <a:cubicBezTo>
                    <a:pt x="4835" y="391"/>
                    <a:pt x="4787" y="296"/>
                    <a:pt x="4740" y="224"/>
                  </a:cubicBezTo>
                  <a:cubicBezTo>
                    <a:pt x="4627" y="80"/>
                    <a:pt x="4472" y="0"/>
                    <a:pt x="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8;p36">
              <a:extLst>
                <a:ext uri="{FF2B5EF4-FFF2-40B4-BE49-F238E27FC236}">
                  <a16:creationId xmlns:a16="http://schemas.microsoft.com/office/drawing/2014/main" id="{1C98DA1B-C9BD-6E56-4313-649C31C4918E}"/>
                </a:ext>
              </a:extLst>
            </p:cNvPr>
            <p:cNvSpPr/>
            <p:nvPr/>
          </p:nvSpPr>
          <p:spPr>
            <a:xfrm>
              <a:off x="5178425" y="3700225"/>
              <a:ext cx="54800" cy="55375"/>
            </a:xfrm>
            <a:custGeom>
              <a:avLst/>
              <a:gdLst/>
              <a:ahLst/>
              <a:cxnLst/>
              <a:rect l="l" t="t" r="r" b="b"/>
              <a:pathLst>
                <a:path w="2192" h="2215" extrusionOk="0">
                  <a:moveTo>
                    <a:pt x="1096" y="0"/>
                  </a:moveTo>
                  <a:cubicBezTo>
                    <a:pt x="501" y="0"/>
                    <a:pt x="1" y="500"/>
                    <a:pt x="1" y="1120"/>
                  </a:cubicBezTo>
                  <a:cubicBezTo>
                    <a:pt x="1" y="1715"/>
                    <a:pt x="501" y="2215"/>
                    <a:pt x="1096" y="2215"/>
                  </a:cubicBezTo>
                  <a:cubicBezTo>
                    <a:pt x="1263" y="2215"/>
                    <a:pt x="1429" y="2191"/>
                    <a:pt x="1572" y="2120"/>
                  </a:cubicBezTo>
                  <a:cubicBezTo>
                    <a:pt x="1644" y="2072"/>
                    <a:pt x="1668" y="1977"/>
                    <a:pt x="1644" y="1905"/>
                  </a:cubicBezTo>
                  <a:cubicBezTo>
                    <a:pt x="1608" y="1852"/>
                    <a:pt x="1559" y="1825"/>
                    <a:pt x="1506" y="1825"/>
                  </a:cubicBezTo>
                  <a:cubicBezTo>
                    <a:pt x="1489" y="1825"/>
                    <a:pt x="1471" y="1828"/>
                    <a:pt x="1453" y="1834"/>
                  </a:cubicBezTo>
                  <a:cubicBezTo>
                    <a:pt x="1334" y="1882"/>
                    <a:pt x="1215" y="1929"/>
                    <a:pt x="1096" y="1929"/>
                  </a:cubicBezTo>
                  <a:cubicBezTo>
                    <a:pt x="644" y="1929"/>
                    <a:pt x="286" y="1548"/>
                    <a:pt x="286" y="1120"/>
                  </a:cubicBezTo>
                  <a:cubicBezTo>
                    <a:pt x="286" y="667"/>
                    <a:pt x="644" y="310"/>
                    <a:pt x="1096" y="310"/>
                  </a:cubicBezTo>
                  <a:cubicBezTo>
                    <a:pt x="1549" y="310"/>
                    <a:pt x="1906" y="667"/>
                    <a:pt x="1906" y="1120"/>
                  </a:cubicBezTo>
                  <a:cubicBezTo>
                    <a:pt x="1906" y="1239"/>
                    <a:pt x="1882" y="1381"/>
                    <a:pt x="1811" y="1501"/>
                  </a:cubicBezTo>
                  <a:cubicBezTo>
                    <a:pt x="1763" y="1572"/>
                    <a:pt x="1787" y="1667"/>
                    <a:pt x="1858" y="1691"/>
                  </a:cubicBezTo>
                  <a:cubicBezTo>
                    <a:pt x="1883" y="1708"/>
                    <a:pt x="1912" y="1716"/>
                    <a:pt x="1940" y="1716"/>
                  </a:cubicBezTo>
                  <a:cubicBezTo>
                    <a:pt x="1991" y="1716"/>
                    <a:pt x="2042" y="1690"/>
                    <a:pt x="2072" y="1643"/>
                  </a:cubicBezTo>
                  <a:cubicBezTo>
                    <a:pt x="2144" y="1477"/>
                    <a:pt x="2192" y="1286"/>
                    <a:pt x="2192" y="1120"/>
                  </a:cubicBezTo>
                  <a:cubicBezTo>
                    <a:pt x="2192" y="500"/>
                    <a:pt x="1715" y="0"/>
                    <a:pt x="1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9;p36">
              <a:extLst>
                <a:ext uri="{FF2B5EF4-FFF2-40B4-BE49-F238E27FC236}">
                  <a16:creationId xmlns:a16="http://schemas.microsoft.com/office/drawing/2014/main" id="{BE0DF77C-2E43-96B6-B3DF-EF540E759344}"/>
                </a:ext>
              </a:extLst>
            </p:cNvPr>
            <p:cNvSpPr/>
            <p:nvPr/>
          </p:nvSpPr>
          <p:spPr>
            <a:xfrm>
              <a:off x="5142700" y="3656150"/>
              <a:ext cx="206625" cy="143575"/>
            </a:xfrm>
            <a:custGeom>
              <a:avLst/>
              <a:gdLst/>
              <a:ahLst/>
              <a:cxnLst/>
              <a:rect l="l" t="t" r="r" b="b"/>
              <a:pathLst>
                <a:path w="8265" h="5743" extrusionOk="0">
                  <a:moveTo>
                    <a:pt x="7550" y="287"/>
                  </a:moveTo>
                  <a:cubicBezTo>
                    <a:pt x="7764" y="287"/>
                    <a:pt x="7931" y="453"/>
                    <a:pt x="7931" y="668"/>
                  </a:cubicBezTo>
                  <a:cubicBezTo>
                    <a:pt x="7931" y="882"/>
                    <a:pt x="7764" y="1049"/>
                    <a:pt x="7550" y="1049"/>
                  </a:cubicBezTo>
                  <a:cubicBezTo>
                    <a:pt x="7359" y="1049"/>
                    <a:pt x="7169" y="882"/>
                    <a:pt x="7169" y="668"/>
                  </a:cubicBezTo>
                  <a:cubicBezTo>
                    <a:pt x="7169" y="453"/>
                    <a:pt x="7359" y="287"/>
                    <a:pt x="7550" y="287"/>
                  </a:cubicBezTo>
                  <a:close/>
                  <a:moveTo>
                    <a:pt x="7550" y="2501"/>
                  </a:moveTo>
                  <a:cubicBezTo>
                    <a:pt x="7764" y="2501"/>
                    <a:pt x="7931" y="2668"/>
                    <a:pt x="7931" y="2883"/>
                  </a:cubicBezTo>
                  <a:cubicBezTo>
                    <a:pt x="7931" y="3073"/>
                    <a:pt x="7764" y="3240"/>
                    <a:pt x="7550" y="3240"/>
                  </a:cubicBezTo>
                  <a:cubicBezTo>
                    <a:pt x="7359" y="3240"/>
                    <a:pt x="7169" y="3073"/>
                    <a:pt x="7169" y="2883"/>
                  </a:cubicBezTo>
                  <a:cubicBezTo>
                    <a:pt x="7169" y="2668"/>
                    <a:pt x="7359" y="2501"/>
                    <a:pt x="7550" y="2501"/>
                  </a:cubicBezTo>
                  <a:close/>
                  <a:moveTo>
                    <a:pt x="2668" y="644"/>
                  </a:moveTo>
                  <a:lnTo>
                    <a:pt x="2739" y="1049"/>
                  </a:lnTo>
                  <a:cubicBezTo>
                    <a:pt x="2739" y="1096"/>
                    <a:pt x="2787" y="1144"/>
                    <a:pt x="2835" y="1168"/>
                  </a:cubicBezTo>
                  <a:cubicBezTo>
                    <a:pt x="3073" y="1216"/>
                    <a:pt x="3311" y="1311"/>
                    <a:pt x="3501" y="1430"/>
                  </a:cubicBezTo>
                  <a:cubicBezTo>
                    <a:pt x="3525" y="1454"/>
                    <a:pt x="3555" y="1466"/>
                    <a:pt x="3585" y="1466"/>
                  </a:cubicBezTo>
                  <a:cubicBezTo>
                    <a:pt x="3615" y="1466"/>
                    <a:pt x="3644" y="1454"/>
                    <a:pt x="3668" y="1430"/>
                  </a:cubicBezTo>
                  <a:lnTo>
                    <a:pt x="4002" y="1192"/>
                  </a:lnTo>
                  <a:lnTo>
                    <a:pt x="4216" y="1406"/>
                  </a:lnTo>
                  <a:lnTo>
                    <a:pt x="3978" y="1739"/>
                  </a:lnTo>
                  <a:cubicBezTo>
                    <a:pt x="3930" y="1787"/>
                    <a:pt x="3930" y="1858"/>
                    <a:pt x="3978" y="1906"/>
                  </a:cubicBezTo>
                  <a:cubicBezTo>
                    <a:pt x="4097" y="2097"/>
                    <a:pt x="4192" y="2311"/>
                    <a:pt x="4240" y="2573"/>
                  </a:cubicBezTo>
                  <a:cubicBezTo>
                    <a:pt x="4264" y="2621"/>
                    <a:pt x="4311" y="2668"/>
                    <a:pt x="4359" y="2668"/>
                  </a:cubicBezTo>
                  <a:lnTo>
                    <a:pt x="4764" y="2740"/>
                  </a:lnTo>
                  <a:lnTo>
                    <a:pt x="4764" y="3025"/>
                  </a:lnTo>
                  <a:lnTo>
                    <a:pt x="4359" y="3097"/>
                  </a:lnTo>
                  <a:cubicBezTo>
                    <a:pt x="4311" y="3097"/>
                    <a:pt x="4264" y="3144"/>
                    <a:pt x="4240" y="3216"/>
                  </a:cubicBezTo>
                  <a:cubicBezTo>
                    <a:pt x="4192" y="3454"/>
                    <a:pt x="4097" y="3668"/>
                    <a:pt x="3978" y="3859"/>
                  </a:cubicBezTo>
                  <a:cubicBezTo>
                    <a:pt x="3930" y="3930"/>
                    <a:pt x="3930" y="3978"/>
                    <a:pt x="3978" y="4049"/>
                  </a:cubicBezTo>
                  <a:lnTo>
                    <a:pt x="4216" y="4359"/>
                  </a:lnTo>
                  <a:lnTo>
                    <a:pt x="4002" y="4573"/>
                  </a:lnTo>
                  <a:lnTo>
                    <a:pt x="3668" y="4335"/>
                  </a:lnTo>
                  <a:cubicBezTo>
                    <a:pt x="3644" y="4311"/>
                    <a:pt x="3615" y="4299"/>
                    <a:pt x="3585" y="4299"/>
                  </a:cubicBezTo>
                  <a:cubicBezTo>
                    <a:pt x="3555" y="4299"/>
                    <a:pt x="3525" y="4311"/>
                    <a:pt x="3501" y="4335"/>
                  </a:cubicBezTo>
                  <a:cubicBezTo>
                    <a:pt x="3311" y="4454"/>
                    <a:pt x="3097" y="4550"/>
                    <a:pt x="2835" y="4597"/>
                  </a:cubicBezTo>
                  <a:cubicBezTo>
                    <a:pt x="2787" y="4621"/>
                    <a:pt x="2739" y="4669"/>
                    <a:pt x="2739" y="4716"/>
                  </a:cubicBezTo>
                  <a:lnTo>
                    <a:pt x="2668" y="5121"/>
                  </a:lnTo>
                  <a:lnTo>
                    <a:pt x="2382" y="5121"/>
                  </a:lnTo>
                  <a:lnTo>
                    <a:pt x="2311" y="4716"/>
                  </a:lnTo>
                  <a:cubicBezTo>
                    <a:pt x="2311" y="4669"/>
                    <a:pt x="2263" y="4621"/>
                    <a:pt x="2192" y="4597"/>
                  </a:cubicBezTo>
                  <a:cubicBezTo>
                    <a:pt x="1954" y="4550"/>
                    <a:pt x="1739" y="4454"/>
                    <a:pt x="1549" y="4335"/>
                  </a:cubicBezTo>
                  <a:cubicBezTo>
                    <a:pt x="1513" y="4311"/>
                    <a:pt x="1483" y="4299"/>
                    <a:pt x="1453" y="4299"/>
                  </a:cubicBezTo>
                  <a:cubicBezTo>
                    <a:pt x="1424" y="4299"/>
                    <a:pt x="1394" y="4311"/>
                    <a:pt x="1358" y="4335"/>
                  </a:cubicBezTo>
                  <a:lnTo>
                    <a:pt x="1049" y="4573"/>
                  </a:lnTo>
                  <a:lnTo>
                    <a:pt x="834" y="4359"/>
                  </a:lnTo>
                  <a:lnTo>
                    <a:pt x="1072" y="4049"/>
                  </a:lnTo>
                  <a:cubicBezTo>
                    <a:pt x="1120" y="3978"/>
                    <a:pt x="1120" y="3930"/>
                    <a:pt x="1072" y="3859"/>
                  </a:cubicBezTo>
                  <a:cubicBezTo>
                    <a:pt x="953" y="3668"/>
                    <a:pt x="858" y="3454"/>
                    <a:pt x="810" y="3216"/>
                  </a:cubicBezTo>
                  <a:cubicBezTo>
                    <a:pt x="787" y="3144"/>
                    <a:pt x="739" y="3097"/>
                    <a:pt x="691" y="3097"/>
                  </a:cubicBezTo>
                  <a:lnTo>
                    <a:pt x="287" y="3025"/>
                  </a:lnTo>
                  <a:lnTo>
                    <a:pt x="287" y="2740"/>
                  </a:lnTo>
                  <a:lnTo>
                    <a:pt x="691" y="2668"/>
                  </a:lnTo>
                  <a:cubicBezTo>
                    <a:pt x="739" y="2668"/>
                    <a:pt x="787" y="2621"/>
                    <a:pt x="810" y="2549"/>
                  </a:cubicBezTo>
                  <a:cubicBezTo>
                    <a:pt x="858" y="2311"/>
                    <a:pt x="953" y="2097"/>
                    <a:pt x="1072" y="1906"/>
                  </a:cubicBezTo>
                  <a:cubicBezTo>
                    <a:pt x="1120" y="1858"/>
                    <a:pt x="1120" y="1787"/>
                    <a:pt x="1072" y="1739"/>
                  </a:cubicBezTo>
                  <a:lnTo>
                    <a:pt x="834" y="1406"/>
                  </a:lnTo>
                  <a:lnTo>
                    <a:pt x="1049" y="1192"/>
                  </a:lnTo>
                  <a:lnTo>
                    <a:pt x="1358" y="1430"/>
                  </a:lnTo>
                  <a:cubicBezTo>
                    <a:pt x="1394" y="1454"/>
                    <a:pt x="1424" y="1466"/>
                    <a:pt x="1453" y="1466"/>
                  </a:cubicBezTo>
                  <a:cubicBezTo>
                    <a:pt x="1483" y="1466"/>
                    <a:pt x="1513" y="1454"/>
                    <a:pt x="1549" y="1430"/>
                  </a:cubicBezTo>
                  <a:cubicBezTo>
                    <a:pt x="1739" y="1311"/>
                    <a:pt x="1954" y="1216"/>
                    <a:pt x="2192" y="1168"/>
                  </a:cubicBezTo>
                  <a:cubicBezTo>
                    <a:pt x="2263" y="1144"/>
                    <a:pt x="2311" y="1096"/>
                    <a:pt x="2311" y="1049"/>
                  </a:cubicBezTo>
                  <a:lnTo>
                    <a:pt x="2382" y="644"/>
                  </a:lnTo>
                  <a:close/>
                  <a:moveTo>
                    <a:pt x="7550" y="4716"/>
                  </a:moveTo>
                  <a:cubicBezTo>
                    <a:pt x="7764" y="4716"/>
                    <a:pt x="7931" y="4883"/>
                    <a:pt x="7931" y="5073"/>
                  </a:cubicBezTo>
                  <a:cubicBezTo>
                    <a:pt x="7931" y="5288"/>
                    <a:pt x="7764" y="5454"/>
                    <a:pt x="7550" y="5454"/>
                  </a:cubicBezTo>
                  <a:cubicBezTo>
                    <a:pt x="7359" y="5454"/>
                    <a:pt x="7169" y="5288"/>
                    <a:pt x="7169" y="5073"/>
                  </a:cubicBezTo>
                  <a:cubicBezTo>
                    <a:pt x="7169" y="4883"/>
                    <a:pt x="7359" y="4716"/>
                    <a:pt x="7550" y="4716"/>
                  </a:cubicBezTo>
                  <a:close/>
                  <a:moveTo>
                    <a:pt x="7574" y="1"/>
                  </a:moveTo>
                  <a:cubicBezTo>
                    <a:pt x="7264" y="1"/>
                    <a:pt x="7002" y="215"/>
                    <a:pt x="6931" y="525"/>
                  </a:cubicBezTo>
                  <a:lnTo>
                    <a:pt x="6288" y="525"/>
                  </a:lnTo>
                  <a:cubicBezTo>
                    <a:pt x="6097" y="525"/>
                    <a:pt x="5954" y="668"/>
                    <a:pt x="5954" y="858"/>
                  </a:cubicBezTo>
                  <a:lnTo>
                    <a:pt x="5954" y="2716"/>
                  </a:lnTo>
                  <a:lnTo>
                    <a:pt x="5073" y="2716"/>
                  </a:lnTo>
                  <a:lnTo>
                    <a:pt x="5073" y="2740"/>
                  </a:lnTo>
                  <a:cubicBezTo>
                    <a:pt x="5073" y="2597"/>
                    <a:pt x="4954" y="2478"/>
                    <a:pt x="4811" y="2454"/>
                  </a:cubicBezTo>
                  <a:lnTo>
                    <a:pt x="4525" y="2406"/>
                  </a:lnTo>
                  <a:cubicBezTo>
                    <a:pt x="4454" y="2192"/>
                    <a:pt x="4383" y="2001"/>
                    <a:pt x="4264" y="1811"/>
                  </a:cubicBezTo>
                  <a:lnTo>
                    <a:pt x="4454" y="1573"/>
                  </a:lnTo>
                  <a:cubicBezTo>
                    <a:pt x="4549" y="1454"/>
                    <a:pt x="4525" y="1287"/>
                    <a:pt x="4430" y="1192"/>
                  </a:cubicBezTo>
                  <a:lnTo>
                    <a:pt x="4216" y="977"/>
                  </a:lnTo>
                  <a:cubicBezTo>
                    <a:pt x="4165" y="926"/>
                    <a:pt x="4093" y="903"/>
                    <a:pt x="4020" y="903"/>
                  </a:cubicBezTo>
                  <a:cubicBezTo>
                    <a:pt x="3956" y="903"/>
                    <a:pt x="3890" y="920"/>
                    <a:pt x="3835" y="954"/>
                  </a:cubicBezTo>
                  <a:lnTo>
                    <a:pt x="3597" y="1144"/>
                  </a:lnTo>
                  <a:cubicBezTo>
                    <a:pt x="3406" y="1025"/>
                    <a:pt x="3216" y="954"/>
                    <a:pt x="3001" y="906"/>
                  </a:cubicBezTo>
                  <a:lnTo>
                    <a:pt x="2954" y="596"/>
                  </a:lnTo>
                  <a:cubicBezTo>
                    <a:pt x="2954" y="453"/>
                    <a:pt x="2811" y="358"/>
                    <a:pt x="2668" y="358"/>
                  </a:cubicBezTo>
                  <a:lnTo>
                    <a:pt x="2382" y="358"/>
                  </a:lnTo>
                  <a:cubicBezTo>
                    <a:pt x="2239" y="358"/>
                    <a:pt x="2120" y="453"/>
                    <a:pt x="2096" y="596"/>
                  </a:cubicBezTo>
                  <a:lnTo>
                    <a:pt x="2049" y="906"/>
                  </a:lnTo>
                  <a:cubicBezTo>
                    <a:pt x="1834" y="954"/>
                    <a:pt x="1644" y="1025"/>
                    <a:pt x="1477" y="1144"/>
                  </a:cubicBezTo>
                  <a:lnTo>
                    <a:pt x="1215" y="954"/>
                  </a:lnTo>
                  <a:cubicBezTo>
                    <a:pt x="1160" y="920"/>
                    <a:pt x="1100" y="903"/>
                    <a:pt x="1039" y="903"/>
                  </a:cubicBezTo>
                  <a:cubicBezTo>
                    <a:pt x="969" y="903"/>
                    <a:pt x="898" y="926"/>
                    <a:pt x="834" y="977"/>
                  </a:cubicBezTo>
                  <a:lnTo>
                    <a:pt x="644" y="1192"/>
                  </a:lnTo>
                  <a:cubicBezTo>
                    <a:pt x="525" y="1287"/>
                    <a:pt x="525" y="1454"/>
                    <a:pt x="596" y="1573"/>
                  </a:cubicBezTo>
                  <a:lnTo>
                    <a:pt x="787" y="1811"/>
                  </a:lnTo>
                  <a:cubicBezTo>
                    <a:pt x="668" y="2001"/>
                    <a:pt x="596" y="2192"/>
                    <a:pt x="548" y="2406"/>
                  </a:cubicBezTo>
                  <a:lnTo>
                    <a:pt x="239" y="2454"/>
                  </a:lnTo>
                  <a:cubicBezTo>
                    <a:pt x="96" y="2478"/>
                    <a:pt x="1" y="2597"/>
                    <a:pt x="1" y="2740"/>
                  </a:cubicBezTo>
                  <a:lnTo>
                    <a:pt x="1" y="3025"/>
                  </a:lnTo>
                  <a:cubicBezTo>
                    <a:pt x="1" y="3168"/>
                    <a:pt x="96" y="3287"/>
                    <a:pt x="239" y="3311"/>
                  </a:cubicBezTo>
                  <a:lnTo>
                    <a:pt x="548" y="3359"/>
                  </a:lnTo>
                  <a:cubicBezTo>
                    <a:pt x="596" y="3573"/>
                    <a:pt x="668" y="3764"/>
                    <a:pt x="787" y="3954"/>
                  </a:cubicBezTo>
                  <a:lnTo>
                    <a:pt x="596" y="4192"/>
                  </a:lnTo>
                  <a:cubicBezTo>
                    <a:pt x="525" y="4311"/>
                    <a:pt x="525" y="4478"/>
                    <a:pt x="620" y="4573"/>
                  </a:cubicBezTo>
                  <a:lnTo>
                    <a:pt x="834" y="4764"/>
                  </a:lnTo>
                  <a:cubicBezTo>
                    <a:pt x="888" y="4831"/>
                    <a:pt x="964" y="4860"/>
                    <a:pt x="1042" y="4860"/>
                  </a:cubicBezTo>
                  <a:cubicBezTo>
                    <a:pt x="1102" y="4860"/>
                    <a:pt x="1163" y="4843"/>
                    <a:pt x="1215" y="4811"/>
                  </a:cubicBezTo>
                  <a:lnTo>
                    <a:pt x="1453" y="4621"/>
                  </a:lnTo>
                  <a:cubicBezTo>
                    <a:pt x="1644" y="4740"/>
                    <a:pt x="1834" y="4811"/>
                    <a:pt x="2049" y="4859"/>
                  </a:cubicBezTo>
                  <a:lnTo>
                    <a:pt x="2096" y="5169"/>
                  </a:lnTo>
                  <a:cubicBezTo>
                    <a:pt x="2120" y="5312"/>
                    <a:pt x="2239" y="5407"/>
                    <a:pt x="2382" y="5407"/>
                  </a:cubicBezTo>
                  <a:lnTo>
                    <a:pt x="2644" y="5407"/>
                  </a:lnTo>
                  <a:cubicBezTo>
                    <a:pt x="2787" y="5407"/>
                    <a:pt x="2930" y="5312"/>
                    <a:pt x="2954" y="5169"/>
                  </a:cubicBezTo>
                  <a:lnTo>
                    <a:pt x="2978" y="4859"/>
                  </a:lnTo>
                  <a:cubicBezTo>
                    <a:pt x="3192" y="4811"/>
                    <a:pt x="3382" y="4740"/>
                    <a:pt x="3573" y="4621"/>
                  </a:cubicBezTo>
                  <a:lnTo>
                    <a:pt x="3835" y="4811"/>
                  </a:lnTo>
                  <a:cubicBezTo>
                    <a:pt x="3887" y="4843"/>
                    <a:pt x="3943" y="4860"/>
                    <a:pt x="4000" y="4860"/>
                  </a:cubicBezTo>
                  <a:cubicBezTo>
                    <a:pt x="4074" y="4860"/>
                    <a:pt x="4149" y="4831"/>
                    <a:pt x="4216" y="4764"/>
                  </a:cubicBezTo>
                  <a:lnTo>
                    <a:pt x="4406" y="4573"/>
                  </a:lnTo>
                  <a:cubicBezTo>
                    <a:pt x="4525" y="4454"/>
                    <a:pt x="4525" y="4311"/>
                    <a:pt x="4454" y="4192"/>
                  </a:cubicBezTo>
                  <a:lnTo>
                    <a:pt x="4264" y="3930"/>
                  </a:lnTo>
                  <a:cubicBezTo>
                    <a:pt x="4383" y="3764"/>
                    <a:pt x="4454" y="3573"/>
                    <a:pt x="4502" y="3359"/>
                  </a:cubicBezTo>
                  <a:lnTo>
                    <a:pt x="4811" y="3311"/>
                  </a:lnTo>
                  <a:cubicBezTo>
                    <a:pt x="4954" y="3287"/>
                    <a:pt x="5073" y="3168"/>
                    <a:pt x="5073" y="3025"/>
                  </a:cubicBezTo>
                  <a:lnTo>
                    <a:pt x="5931" y="3025"/>
                  </a:lnTo>
                  <a:lnTo>
                    <a:pt x="5931" y="4883"/>
                  </a:lnTo>
                  <a:cubicBezTo>
                    <a:pt x="5931" y="5073"/>
                    <a:pt x="6097" y="5216"/>
                    <a:pt x="6288" y="5216"/>
                  </a:cubicBezTo>
                  <a:lnTo>
                    <a:pt x="6907" y="5216"/>
                  </a:lnTo>
                  <a:cubicBezTo>
                    <a:pt x="6975" y="5533"/>
                    <a:pt x="7236" y="5742"/>
                    <a:pt x="7568" y="5742"/>
                  </a:cubicBezTo>
                  <a:cubicBezTo>
                    <a:pt x="7585" y="5742"/>
                    <a:pt x="7603" y="5741"/>
                    <a:pt x="7621" y="5740"/>
                  </a:cubicBezTo>
                  <a:cubicBezTo>
                    <a:pt x="7955" y="5716"/>
                    <a:pt x="8217" y="5431"/>
                    <a:pt x="8217" y="5097"/>
                  </a:cubicBezTo>
                  <a:cubicBezTo>
                    <a:pt x="8241" y="4716"/>
                    <a:pt x="7931" y="4407"/>
                    <a:pt x="7550" y="4407"/>
                  </a:cubicBezTo>
                  <a:cubicBezTo>
                    <a:pt x="7240" y="4407"/>
                    <a:pt x="6978" y="4645"/>
                    <a:pt x="6907" y="4931"/>
                  </a:cubicBezTo>
                  <a:lnTo>
                    <a:pt x="6288" y="4931"/>
                  </a:lnTo>
                  <a:cubicBezTo>
                    <a:pt x="6264" y="4931"/>
                    <a:pt x="6240" y="4907"/>
                    <a:pt x="6240" y="4883"/>
                  </a:cubicBezTo>
                  <a:lnTo>
                    <a:pt x="6240" y="3025"/>
                  </a:lnTo>
                  <a:lnTo>
                    <a:pt x="6907" y="3025"/>
                  </a:lnTo>
                  <a:cubicBezTo>
                    <a:pt x="6978" y="3311"/>
                    <a:pt x="7240" y="3549"/>
                    <a:pt x="7574" y="3549"/>
                  </a:cubicBezTo>
                  <a:cubicBezTo>
                    <a:pt x="7931" y="3549"/>
                    <a:pt x="8241" y="3240"/>
                    <a:pt x="8241" y="2883"/>
                  </a:cubicBezTo>
                  <a:cubicBezTo>
                    <a:pt x="8241" y="2501"/>
                    <a:pt x="7931" y="2216"/>
                    <a:pt x="7574" y="2216"/>
                  </a:cubicBezTo>
                  <a:cubicBezTo>
                    <a:pt x="7240" y="2216"/>
                    <a:pt x="6978" y="2430"/>
                    <a:pt x="6907" y="2716"/>
                  </a:cubicBezTo>
                  <a:lnTo>
                    <a:pt x="6264" y="2716"/>
                  </a:lnTo>
                  <a:lnTo>
                    <a:pt x="6264" y="858"/>
                  </a:lnTo>
                  <a:cubicBezTo>
                    <a:pt x="6264" y="834"/>
                    <a:pt x="6288" y="811"/>
                    <a:pt x="6312" y="811"/>
                  </a:cubicBezTo>
                  <a:lnTo>
                    <a:pt x="6931" y="811"/>
                  </a:lnTo>
                  <a:cubicBezTo>
                    <a:pt x="6999" y="1127"/>
                    <a:pt x="7260" y="1336"/>
                    <a:pt x="7591" y="1336"/>
                  </a:cubicBezTo>
                  <a:cubicBezTo>
                    <a:pt x="7609" y="1336"/>
                    <a:pt x="7627" y="1336"/>
                    <a:pt x="7645" y="1335"/>
                  </a:cubicBezTo>
                  <a:cubicBezTo>
                    <a:pt x="7979" y="1311"/>
                    <a:pt x="8241" y="1025"/>
                    <a:pt x="8241" y="692"/>
                  </a:cubicBezTo>
                  <a:cubicBezTo>
                    <a:pt x="8264" y="311"/>
                    <a:pt x="7955" y="1"/>
                    <a:pt x="7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72;p36">
            <a:extLst>
              <a:ext uri="{FF2B5EF4-FFF2-40B4-BE49-F238E27FC236}">
                <a16:creationId xmlns:a16="http://schemas.microsoft.com/office/drawing/2014/main" id="{F9D9D2E7-A8D3-5DF9-9EB0-BEAE6A4CF70A}"/>
              </a:ext>
            </a:extLst>
          </p:cNvPr>
          <p:cNvGrpSpPr/>
          <p:nvPr/>
        </p:nvGrpSpPr>
        <p:grpSpPr>
          <a:xfrm>
            <a:off x="5358557" y="1569593"/>
            <a:ext cx="337174" cy="294504"/>
            <a:chOff x="5691025" y="2388650"/>
            <a:chExt cx="249500" cy="217925"/>
          </a:xfrm>
        </p:grpSpPr>
        <p:sp>
          <p:nvSpPr>
            <p:cNvPr id="35" name="Google Shape;573;p36">
              <a:extLst>
                <a:ext uri="{FF2B5EF4-FFF2-40B4-BE49-F238E27FC236}">
                  <a16:creationId xmlns:a16="http://schemas.microsoft.com/office/drawing/2014/main" id="{DAEB9BB6-EC4E-D8B4-6D1E-A629CD79E822}"/>
                </a:ext>
              </a:extLst>
            </p:cNvPr>
            <p:cNvSpPr/>
            <p:nvPr/>
          </p:nvSpPr>
          <p:spPr>
            <a:xfrm>
              <a:off x="5691025" y="2388650"/>
              <a:ext cx="201850" cy="217925"/>
            </a:xfrm>
            <a:custGeom>
              <a:avLst/>
              <a:gdLst/>
              <a:ahLst/>
              <a:cxnLst/>
              <a:rect l="l" t="t" r="r" b="b"/>
              <a:pathLst>
                <a:path w="8074" h="8717" extrusionOk="0">
                  <a:moveTo>
                    <a:pt x="549" y="0"/>
                  </a:moveTo>
                  <a:cubicBezTo>
                    <a:pt x="239" y="0"/>
                    <a:pt x="1" y="262"/>
                    <a:pt x="1" y="548"/>
                  </a:cubicBezTo>
                  <a:lnTo>
                    <a:pt x="1" y="8550"/>
                  </a:lnTo>
                  <a:cubicBezTo>
                    <a:pt x="1" y="8645"/>
                    <a:pt x="72" y="8716"/>
                    <a:pt x="168" y="8716"/>
                  </a:cubicBezTo>
                  <a:lnTo>
                    <a:pt x="1787" y="8716"/>
                  </a:lnTo>
                  <a:cubicBezTo>
                    <a:pt x="1787" y="8716"/>
                    <a:pt x="1811" y="8692"/>
                    <a:pt x="1811" y="8692"/>
                  </a:cubicBezTo>
                  <a:cubicBezTo>
                    <a:pt x="1930" y="8573"/>
                    <a:pt x="1858" y="8407"/>
                    <a:pt x="1716" y="8407"/>
                  </a:cubicBezTo>
                  <a:lnTo>
                    <a:pt x="382" y="8407"/>
                  </a:lnTo>
                  <a:cubicBezTo>
                    <a:pt x="334" y="8407"/>
                    <a:pt x="310" y="8383"/>
                    <a:pt x="310" y="8335"/>
                  </a:cubicBezTo>
                  <a:lnTo>
                    <a:pt x="310" y="1762"/>
                  </a:lnTo>
                  <a:lnTo>
                    <a:pt x="7907" y="1762"/>
                  </a:lnTo>
                  <a:cubicBezTo>
                    <a:pt x="7979" y="1762"/>
                    <a:pt x="8050" y="1715"/>
                    <a:pt x="8074" y="1643"/>
                  </a:cubicBezTo>
                  <a:cubicBezTo>
                    <a:pt x="8074" y="1548"/>
                    <a:pt x="8003" y="1477"/>
                    <a:pt x="7931" y="1477"/>
                  </a:cubicBezTo>
                  <a:lnTo>
                    <a:pt x="310" y="1477"/>
                  </a:lnTo>
                  <a:lnTo>
                    <a:pt x="310" y="453"/>
                  </a:lnTo>
                  <a:cubicBezTo>
                    <a:pt x="310" y="381"/>
                    <a:pt x="382" y="310"/>
                    <a:pt x="453" y="310"/>
                  </a:cubicBezTo>
                  <a:lnTo>
                    <a:pt x="3621" y="310"/>
                  </a:lnTo>
                  <a:cubicBezTo>
                    <a:pt x="3644" y="310"/>
                    <a:pt x="3668" y="286"/>
                    <a:pt x="3692" y="262"/>
                  </a:cubicBezTo>
                  <a:cubicBezTo>
                    <a:pt x="3787" y="143"/>
                    <a:pt x="3716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4;p36">
              <a:extLst>
                <a:ext uri="{FF2B5EF4-FFF2-40B4-BE49-F238E27FC236}">
                  <a16:creationId xmlns:a16="http://schemas.microsoft.com/office/drawing/2014/main" id="{7B8E1989-0B5E-4A3A-F3BC-2ADA74D97AB3}"/>
                </a:ext>
              </a:extLst>
            </p:cNvPr>
            <p:cNvSpPr/>
            <p:nvPr/>
          </p:nvSpPr>
          <p:spPr>
            <a:xfrm>
              <a:off x="5744025" y="2388650"/>
              <a:ext cx="196500" cy="217325"/>
            </a:xfrm>
            <a:custGeom>
              <a:avLst/>
              <a:gdLst/>
              <a:ahLst/>
              <a:cxnLst/>
              <a:rect l="l" t="t" r="r" b="b"/>
              <a:pathLst>
                <a:path w="7860" h="8693" extrusionOk="0">
                  <a:moveTo>
                    <a:pt x="2072" y="0"/>
                  </a:moveTo>
                  <a:cubicBezTo>
                    <a:pt x="2001" y="0"/>
                    <a:pt x="1929" y="72"/>
                    <a:pt x="1929" y="143"/>
                  </a:cubicBezTo>
                  <a:cubicBezTo>
                    <a:pt x="1929" y="215"/>
                    <a:pt x="2001" y="310"/>
                    <a:pt x="2072" y="310"/>
                  </a:cubicBezTo>
                  <a:lnTo>
                    <a:pt x="7335" y="310"/>
                  </a:lnTo>
                  <a:cubicBezTo>
                    <a:pt x="7478" y="310"/>
                    <a:pt x="7573" y="405"/>
                    <a:pt x="7573" y="548"/>
                  </a:cubicBezTo>
                  <a:lnTo>
                    <a:pt x="7573" y="1477"/>
                  </a:lnTo>
                  <a:lnTo>
                    <a:pt x="6406" y="1477"/>
                  </a:lnTo>
                  <a:cubicBezTo>
                    <a:pt x="6335" y="1477"/>
                    <a:pt x="6264" y="1524"/>
                    <a:pt x="6264" y="1596"/>
                  </a:cubicBezTo>
                  <a:cubicBezTo>
                    <a:pt x="6240" y="1691"/>
                    <a:pt x="6311" y="1762"/>
                    <a:pt x="6406" y="1762"/>
                  </a:cubicBezTo>
                  <a:lnTo>
                    <a:pt x="7573" y="1762"/>
                  </a:lnTo>
                  <a:lnTo>
                    <a:pt x="7573" y="8335"/>
                  </a:lnTo>
                  <a:cubicBezTo>
                    <a:pt x="7573" y="8383"/>
                    <a:pt x="7550" y="8407"/>
                    <a:pt x="7502" y="8407"/>
                  </a:cubicBezTo>
                  <a:lnTo>
                    <a:pt x="119" y="8407"/>
                  </a:lnTo>
                  <a:cubicBezTo>
                    <a:pt x="0" y="8550"/>
                    <a:pt x="96" y="8692"/>
                    <a:pt x="215" y="8692"/>
                  </a:cubicBezTo>
                  <a:lnTo>
                    <a:pt x="7716" y="8692"/>
                  </a:lnTo>
                  <a:cubicBezTo>
                    <a:pt x="7812" y="8692"/>
                    <a:pt x="7859" y="8621"/>
                    <a:pt x="7859" y="8550"/>
                  </a:cubicBezTo>
                  <a:lnTo>
                    <a:pt x="7859" y="548"/>
                  </a:lnTo>
                  <a:cubicBezTo>
                    <a:pt x="7859" y="238"/>
                    <a:pt x="7621" y="0"/>
                    <a:pt x="7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5;p36">
              <a:extLst>
                <a:ext uri="{FF2B5EF4-FFF2-40B4-BE49-F238E27FC236}">
                  <a16:creationId xmlns:a16="http://schemas.microsoft.com/office/drawing/2014/main" id="{EAFE952C-6410-5D4E-2D79-8CBD9AAF7222}"/>
                </a:ext>
              </a:extLst>
            </p:cNvPr>
            <p:cNvSpPr/>
            <p:nvPr/>
          </p:nvSpPr>
          <p:spPr>
            <a:xfrm>
              <a:off x="5711275" y="24041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6"/>
                    <a:pt x="1" y="239"/>
                  </a:cubicBezTo>
                  <a:cubicBezTo>
                    <a:pt x="1" y="381"/>
                    <a:pt x="96" y="477"/>
                    <a:pt x="239" y="477"/>
                  </a:cubicBezTo>
                  <a:cubicBezTo>
                    <a:pt x="382" y="477"/>
                    <a:pt x="477" y="381"/>
                    <a:pt x="477" y="239"/>
                  </a:cubicBezTo>
                  <a:cubicBezTo>
                    <a:pt x="477" y="96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6;p36">
              <a:extLst>
                <a:ext uri="{FF2B5EF4-FFF2-40B4-BE49-F238E27FC236}">
                  <a16:creationId xmlns:a16="http://schemas.microsoft.com/office/drawing/2014/main" id="{1278B1B1-72F8-F146-C33D-A251BA9775A0}"/>
                </a:ext>
              </a:extLst>
            </p:cNvPr>
            <p:cNvSpPr/>
            <p:nvPr/>
          </p:nvSpPr>
          <p:spPr>
            <a:xfrm>
              <a:off x="5729725" y="240412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96" y="0"/>
                    <a:pt x="1" y="119"/>
                    <a:pt x="1" y="239"/>
                  </a:cubicBezTo>
                  <a:cubicBezTo>
                    <a:pt x="1" y="381"/>
                    <a:pt x="96" y="477"/>
                    <a:pt x="239" y="477"/>
                  </a:cubicBezTo>
                  <a:cubicBezTo>
                    <a:pt x="358" y="477"/>
                    <a:pt x="477" y="381"/>
                    <a:pt x="477" y="239"/>
                  </a:cubicBezTo>
                  <a:cubicBezTo>
                    <a:pt x="477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7;p36">
              <a:extLst>
                <a:ext uri="{FF2B5EF4-FFF2-40B4-BE49-F238E27FC236}">
                  <a16:creationId xmlns:a16="http://schemas.microsoft.com/office/drawing/2014/main" id="{D377CE00-1FB0-DE5B-E6F7-E341DAAF23F8}"/>
                </a:ext>
              </a:extLst>
            </p:cNvPr>
            <p:cNvSpPr/>
            <p:nvPr/>
          </p:nvSpPr>
          <p:spPr>
            <a:xfrm>
              <a:off x="5747600" y="2404125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238" y="0"/>
                  </a:moveTo>
                  <a:cubicBezTo>
                    <a:pt x="119" y="0"/>
                    <a:pt x="0" y="96"/>
                    <a:pt x="0" y="239"/>
                  </a:cubicBezTo>
                  <a:cubicBezTo>
                    <a:pt x="0" y="381"/>
                    <a:pt x="119" y="477"/>
                    <a:pt x="238" y="477"/>
                  </a:cubicBezTo>
                  <a:cubicBezTo>
                    <a:pt x="381" y="477"/>
                    <a:pt x="500" y="381"/>
                    <a:pt x="500" y="239"/>
                  </a:cubicBezTo>
                  <a:cubicBezTo>
                    <a:pt x="500" y="96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8;p36">
              <a:extLst>
                <a:ext uri="{FF2B5EF4-FFF2-40B4-BE49-F238E27FC236}">
                  <a16:creationId xmlns:a16="http://schemas.microsoft.com/office/drawing/2014/main" id="{75368995-908A-475C-379B-A80DF22885B5}"/>
                </a:ext>
              </a:extLst>
            </p:cNvPr>
            <p:cNvSpPr/>
            <p:nvPr/>
          </p:nvSpPr>
          <p:spPr>
            <a:xfrm>
              <a:off x="5716050" y="2442200"/>
              <a:ext cx="132175" cy="146550"/>
            </a:xfrm>
            <a:custGeom>
              <a:avLst/>
              <a:gdLst/>
              <a:ahLst/>
              <a:cxnLst/>
              <a:rect l="l" t="t" r="r" b="b"/>
              <a:pathLst>
                <a:path w="5287" h="5862" extrusionOk="0">
                  <a:moveTo>
                    <a:pt x="2643" y="287"/>
                  </a:moveTo>
                  <a:cubicBezTo>
                    <a:pt x="2810" y="287"/>
                    <a:pt x="2953" y="430"/>
                    <a:pt x="2953" y="597"/>
                  </a:cubicBezTo>
                  <a:cubicBezTo>
                    <a:pt x="2953" y="764"/>
                    <a:pt x="2810" y="906"/>
                    <a:pt x="2643" y="906"/>
                  </a:cubicBezTo>
                  <a:cubicBezTo>
                    <a:pt x="2477" y="906"/>
                    <a:pt x="2334" y="764"/>
                    <a:pt x="2334" y="597"/>
                  </a:cubicBezTo>
                  <a:cubicBezTo>
                    <a:pt x="2334" y="430"/>
                    <a:pt x="2477" y="287"/>
                    <a:pt x="2643" y="287"/>
                  </a:cubicBezTo>
                  <a:close/>
                  <a:moveTo>
                    <a:pt x="643" y="1430"/>
                  </a:moveTo>
                  <a:cubicBezTo>
                    <a:pt x="691" y="1430"/>
                    <a:pt x="738" y="1454"/>
                    <a:pt x="786" y="1478"/>
                  </a:cubicBezTo>
                  <a:cubicBezTo>
                    <a:pt x="857" y="1526"/>
                    <a:pt x="905" y="1597"/>
                    <a:pt x="929" y="1668"/>
                  </a:cubicBezTo>
                  <a:cubicBezTo>
                    <a:pt x="953" y="1740"/>
                    <a:pt x="929" y="1835"/>
                    <a:pt x="905" y="1883"/>
                  </a:cubicBezTo>
                  <a:cubicBezTo>
                    <a:pt x="857" y="1954"/>
                    <a:pt x="786" y="2002"/>
                    <a:pt x="715" y="2026"/>
                  </a:cubicBezTo>
                  <a:cubicBezTo>
                    <a:pt x="685" y="2036"/>
                    <a:pt x="651" y="2041"/>
                    <a:pt x="617" y="2041"/>
                  </a:cubicBezTo>
                  <a:cubicBezTo>
                    <a:pt x="568" y="2041"/>
                    <a:pt x="518" y="2030"/>
                    <a:pt x="476" y="2002"/>
                  </a:cubicBezTo>
                  <a:cubicBezTo>
                    <a:pt x="333" y="1907"/>
                    <a:pt x="286" y="1740"/>
                    <a:pt x="381" y="1573"/>
                  </a:cubicBezTo>
                  <a:lnTo>
                    <a:pt x="381" y="1573"/>
                  </a:lnTo>
                  <a:lnTo>
                    <a:pt x="381" y="1597"/>
                  </a:lnTo>
                  <a:cubicBezTo>
                    <a:pt x="429" y="1502"/>
                    <a:pt x="524" y="1430"/>
                    <a:pt x="643" y="1430"/>
                  </a:cubicBezTo>
                  <a:close/>
                  <a:moveTo>
                    <a:pt x="4668" y="1430"/>
                  </a:moveTo>
                  <a:cubicBezTo>
                    <a:pt x="4763" y="1430"/>
                    <a:pt x="4882" y="1502"/>
                    <a:pt x="4930" y="1597"/>
                  </a:cubicBezTo>
                  <a:cubicBezTo>
                    <a:pt x="5001" y="1740"/>
                    <a:pt x="4953" y="1907"/>
                    <a:pt x="4811" y="2002"/>
                  </a:cubicBezTo>
                  <a:cubicBezTo>
                    <a:pt x="4760" y="2036"/>
                    <a:pt x="4703" y="2051"/>
                    <a:pt x="4648" y="2051"/>
                  </a:cubicBezTo>
                  <a:cubicBezTo>
                    <a:pt x="4548" y="2051"/>
                    <a:pt x="4452" y="1999"/>
                    <a:pt x="4406" y="1907"/>
                  </a:cubicBezTo>
                  <a:cubicBezTo>
                    <a:pt x="4311" y="1764"/>
                    <a:pt x="4358" y="1573"/>
                    <a:pt x="4501" y="1478"/>
                  </a:cubicBezTo>
                  <a:cubicBezTo>
                    <a:pt x="4549" y="1454"/>
                    <a:pt x="4620" y="1430"/>
                    <a:pt x="4668" y="1430"/>
                  </a:cubicBezTo>
                  <a:close/>
                  <a:moveTo>
                    <a:pt x="2215" y="1002"/>
                  </a:moveTo>
                  <a:cubicBezTo>
                    <a:pt x="2286" y="1073"/>
                    <a:pt x="2382" y="1145"/>
                    <a:pt x="2501" y="1168"/>
                  </a:cubicBezTo>
                  <a:lnTo>
                    <a:pt x="2501" y="1692"/>
                  </a:lnTo>
                  <a:lnTo>
                    <a:pt x="1643" y="2192"/>
                  </a:lnTo>
                  <a:lnTo>
                    <a:pt x="1191" y="1930"/>
                  </a:lnTo>
                  <a:cubicBezTo>
                    <a:pt x="1215" y="1835"/>
                    <a:pt x="1238" y="1716"/>
                    <a:pt x="1191" y="1597"/>
                  </a:cubicBezTo>
                  <a:lnTo>
                    <a:pt x="2215" y="1002"/>
                  </a:lnTo>
                  <a:close/>
                  <a:moveTo>
                    <a:pt x="3072" y="1002"/>
                  </a:moveTo>
                  <a:lnTo>
                    <a:pt x="4072" y="1597"/>
                  </a:lnTo>
                  <a:cubicBezTo>
                    <a:pt x="4049" y="1716"/>
                    <a:pt x="4049" y="1811"/>
                    <a:pt x="4096" y="1930"/>
                  </a:cubicBezTo>
                  <a:lnTo>
                    <a:pt x="3644" y="2192"/>
                  </a:lnTo>
                  <a:lnTo>
                    <a:pt x="2786" y="1692"/>
                  </a:lnTo>
                  <a:lnTo>
                    <a:pt x="2786" y="1168"/>
                  </a:lnTo>
                  <a:cubicBezTo>
                    <a:pt x="2882" y="1145"/>
                    <a:pt x="3001" y="1073"/>
                    <a:pt x="3072" y="1002"/>
                  </a:cubicBezTo>
                  <a:close/>
                  <a:moveTo>
                    <a:pt x="2786" y="2026"/>
                  </a:moveTo>
                  <a:lnTo>
                    <a:pt x="3358" y="2359"/>
                  </a:lnTo>
                  <a:lnTo>
                    <a:pt x="2786" y="2669"/>
                  </a:lnTo>
                  <a:lnTo>
                    <a:pt x="2786" y="2026"/>
                  </a:lnTo>
                  <a:close/>
                  <a:moveTo>
                    <a:pt x="2501" y="2026"/>
                  </a:moveTo>
                  <a:lnTo>
                    <a:pt x="2501" y="2693"/>
                  </a:lnTo>
                  <a:lnTo>
                    <a:pt x="1929" y="2359"/>
                  </a:lnTo>
                  <a:lnTo>
                    <a:pt x="2501" y="2026"/>
                  </a:lnTo>
                  <a:close/>
                  <a:moveTo>
                    <a:pt x="1786" y="2597"/>
                  </a:moveTo>
                  <a:lnTo>
                    <a:pt x="2358" y="2931"/>
                  </a:lnTo>
                  <a:lnTo>
                    <a:pt x="1786" y="3264"/>
                  </a:lnTo>
                  <a:lnTo>
                    <a:pt x="1786" y="2597"/>
                  </a:lnTo>
                  <a:close/>
                  <a:moveTo>
                    <a:pt x="3548" y="2573"/>
                  </a:moveTo>
                  <a:lnTo>
                    <a:pt x="3715" y="3383"/>
                  </a:lnTo>
                  <a:lnTo>
                    <a:pt x="2929" y="2931"/>
                  </a:lnTo>
                  <a:lnTo>
                    <a:pt x="3548" y="2573"/>
                  </a:lnTo>
                  <a:close/>
                  <a:moveTo>
                    <a:pt x="4239" y="2169"/>
                  </a:moveTo>
                  <a:cubicBezTo>
                    <a:pt x="4334" y="2240"/>
                    <a:pt x="4430" y="2288"/>
                    <a:pt x="4525" y="2311"/>
                  </a:cubicBezTo>
                  <a:lnTo>
                    <a:pt x="4525" y="3550"/>
                  </a:lnTo>
                  <a:cubicBezTo>
                    <a:pt x="4430" y="3574"/>
                    <a:pt x="4334" y="3621"/>
                    <a:pt x="4239" y="3693"/>
                  </a:cubicBezTo>
                  <a:lnTo>
                    <a:pt x="4049" y="3574"/>
                  </a:lnTo>
                  <a:lnTo>
                    <a:pt x="3810" y="2431"/>
                  </a:lnTo>
                  <a:lnTo>
                    <a:pt x="4239" y="2169"/>
                  </a:lnTo>
                  <a:close/>
                  <a:moveTo>
                    <a:pt x="1048" y="2169"/>
                  </a:moveTo>
                  <a:lnTo>
                    <a:pt x="1500" y="2431"/>
                  </a:lnTo>
                  <a:lnTo>
                    <a:pt x="1500" y="3431"/>
                  </a:lnTo>
                  <a:lnTo>
                    <a:pt x="1048" y="3717"/>
                  </a:lnTo>
                  <a:cubicBezTo>
                    <a:pt x="953" y="3621"/>
                    <a:pt x="857" y="3574"/>
                    <a:pt x="762" y="3550"/>
                  </a:cubicBezTo>
                  <a:lnTo>
                    <a:pt x="762" y="2311"/>
                  </a:lnTo>
                  <a:lnTo>
                    <a:pt x="786" y="2311"/>
                  </a:lnTo>
                  <a:cubicBezTo>
                    <a:pt x="881" y="2288"/>
                    <a:pt x="976" y="2240"/>
                    <a:pt x="1048" y="2169"/>
                  </a:cubicBezTo>
                  <a:close/>
                  <a:moveTo>
                    <a:pt x="2501" y="3193"/>
                  </a:moveTo>
                  <a:lnTo>
                    <a:pt x="2501" y="3836"/>
                  </a:lnTo>
                  <a:lnTo>
                    <a:pt x="1929" y="3526"/>
                  </a:lnTo>
                  <a:lnTo>
                    <a:pt x="2501" y="3193"/>
                  </a:lnTo>
                  <a:close/>
                  <a:moveTo>
                    <a:pt x="2786" y="3193"/>
                  </a:moveTo>
                  <a:lnTo>
                    <a:pt x="3548" y="3621"/>
                  </a:lnTo>
                  <a:lnTo>
                    <a:pt x="2786" y="3883"/>
                  </a:lnTo>
                  <a:lnTo>
                    <a:pt x="2786" y="3193"/>
                  </a:lnTo>
                  <a:close/>
                  <a:moveTo>
                    <a:pt x="715" y="3836"/>
                  </a:moveTo>
                  <a:cubicBezTo>
                    <a:pt x="786" y="3859"/>
                    <a:pt x="857" y="3907"/>
                    <a:pt x="881" y="3978"/>
                  </a:cubicBezTo>
                  <a:cubicBezTo>
                    <a:pt x="929" y="4050"/>
                    <a:pt x="929" y="4121"/>
                    <a:pt x="929" y="4193"/>
                  </a:cubicBezTo>
                  <a:lnTo>
                    <a:pt x="929" y="4217"/>
                  </a:lnTo>
                  <a:cubicBezTo>
                    <a:pt x="905" y="4288"/>
                    <a:pt x="857" y="4360"/>
                    <a:pt x="786" y="4383"/>
                  </a:cubicBezTo>
                  <a:cubicBezTo>
                    <a:pt x="735" y="4417"/>
                    <a:pt x="679" y="4433"/>
                    <a:pt x="623" y="4433"/>
                  </a:cubicBezTo>
                  <a:cubicBezTo>
                    <a:pt x="520" y="4433"/>
                    <a:pt x="419" y="4380"/>
                    <a:pt x="357" y="4288"/>
                  </a:cubicBezTo>
                  <a:cubicBezTo>
                    <a:pt x="286" y="4145"/>
                    <a:pt x="333" y="3955"/>
                    <a:pt x="476" y="3859"/>
                  </a:cubicBezTo>
                  <a:cubicBezTo>
                    <a:pt x="524" y="3836"/>
                    <a:pt x="572" y="3836"/>
                    <a:pt x="619" y="3836"/>
                  </a:cubicBezTo>
                  <a:close/>
                  <a:moveTo>
                    <a:pt x="4668" y="3836"/>
                  </a:moveTo>
                  <a:cubicBezTo>
                    <a:pt x="4715" y="3836"/>
                    <a:pt x="4763" y="3836"/>
                    <a:pt x="4811" y="3859"/>
                  </a:cubicBezTo>
                  <a:cubicBezTo>
                    <a:pt x="4953" y="3955"/>
                    <a:pt x="5001" y="4145"/>
                    <a:pt x="4930" y="4288"/>
                  </a:cubicBezTo>
                  <a:cubicBezTo>
                    <a:pt x="4868" y="4380"/>
                    <a:pt x="4767" y="4433"/>
                    <a:pt x="4664" y="4433"/>
                  </a:cubicBezTo>
                  <a:cubicBezTo>
                    <a:pt x="4608" y="4433"/>
                    <a:pt x="4552" y="4417"/>
                    <a:pt x="4501" y="4383"/>
                  </a:cubicBezTo>
                  <a:cubicBezTo>
                    <a:pt x="4358" y="4312"/>
                    <a:pt x="4311" y="4121"/>
                    <a:pt x="4406" y="3978"/>
                  </a:cubicBezTo>
                  <a:cubicBezTo>
                    <a:pt x="4453" y="3883"/>
                    <a:pt x="4549" y="3836"/>
                    <a:pt x="4668" y="3836"/>
                  </a:cubicBezTo>
                  <a:close/>
                  <a:moveTo>
                    <a:pt x="1643" y="3693"/>
                  </a:moveTo>
                  <a:lnTo>
                    <a:pt x="2501" y="4193"/>
                  </a:lnTo>
                  <a:lnTo>
                    <a:pt x="2501" y="4717"/>
                  </a:lnTo>
                  <a:cubicBezTo>
                    <a:pt x="2382" y="4741"/>
                    <a:pt x="2286" y="4788"/>
                    <a:pt x="2215" y="4860"/>
                  </a:cubicBezTo>
                  <a:lnTo>
                    <a:pt x="1191" y="4288"/>
                  </a:lnTo>
                  <a:cubicBezTo>
                    <a:pt x="1238" y="4169"/>
                    <a:pt x="1215" y="4050"/>
                    <a:pt x="1191" y="3955"/>
                  </a:cubicBezTo>
                  <a:lnTo>
                    <a:pt x="1643" y="3693"/>
                  </a:lnTo>
                  <a:close/>
                  <a:moveTo>
                    <a:pt x="3906" y="3836"/>
                  </a:moveTo>
                  <a:lnTo>
                    <a:pt x="4096" y="3931"/>
                  </a:lnTo>
                  <a:cubicBezTo>
                    <a:pt x="4049" y="4050"/>
                    <a:pt x="4049" y="4169"/>
                    <a:pt x="4072" y="4288"/>
                  </a:cubicBezTo>
                  <a:lnTo>
                    <a:pt x="3072" y="4860"/>
                  </a:lnTo>
                  <a:cubicBezTo>
                    <a:pt x="3001" y="4788"/>
                    <a:pt x="2905" y="4741"/>
                    <a:pt x="2786" y="4693"/>
                  </a:cubicBezTo>
                  <a:lnTo>
                    <a:pt x="2786" y="4193"/>
                  </a:lnTo>
                  <a:lnTo>
                    <a:pt x="3906" y="3836"/>
                  </a:lnTo>
                  <a:close/>
                  <a:moveTo>
                    <a:pt x="2643" y="4979"/>
                  </a:moveTo>
                  <a:cubicBezTo>
                    <a:pt x="2810" y="4979"/>
                    <a:pt x="2953" y="5122"/>
                    <a:pt x="2953" y="5288"/>
                  </a:cubicBezTo>
                  <a:cubicBezTo>
                    <a:pt x="2953" y="5455"/>
                    <a:pt x="2810" y="5574"/>
                    <a:pt x="2643" y="5574"/>
                  </a:cubicBezTo>
                  <a:cubicBezTo>
                    <a:pt x="2477" y="5574"/>
                    <a:pt x="2358" y="5455"/>
                    <a:pt x="2358" y="5288"/>
                  </a:cubicBezTo>
                  <a:cubicBezTo>
                    <a:pt x="2358" y="5122"/>
                    <a:pt x="2477" y="4979"/>
                    <a:pt x="2643" y="4979"/>
                  </a:cubicBezTo>
                  <a:close/>
                  <a:moveTo>
                    <a:pt x="2628" y="0"/>
                  </a:moveTo>
                  <a:cubicBezTo>
                    <a:pt x="2312" y="0"/>
                    <a:pt x="2048" y="276"/>
                    <a:pt x="2048" y="597"/>
                  </a:cubicBezTo>
                  <a:cubicBezTo>
                    <a:pt x="2048" y="644"/>
                    <a:pt x="2048" y="716"/>
                    <a:pt x="2072" y="764"/>
                  </a:cubicBezTo>
                  <a:lnTo>
                    <a:pt x="1072" y="1335"/>
                  </a:lnTo>
                  <a:cubicBezTo>
                    <a:pt x="1024" y="1287"/>
                    <a:pt x="976" y="1264"/>
                    <a:pt x="929" y="1240"/>
                  </a:cubicBezTo>
                  <a:cubicBezTo>
                    <a:pt x="830" y="1179"/>
                    <a:pt x="721" y="1150"/>
                    <a:pt x="615" y="1150"/>
                  </a:cubicBezTo>
                  <a:cubicBezTo>
                    <a:pt x="387" y="1150"/>
                    <a:pt x="169" y="1283"/>
                    <a:pt x="72" y="1526"/>
                  </a:cubicBezTo>
                  <a:cubicBezTo>
                    <a:pt x="24" y="1621"/>
                    <a:pt x="24" y="1716"/>
                    <a:pt x="24" y="1811"/>
                  </a:cubicBezTo>
                  <a:cubicBezTo>
                    <a:pt x="48" y="2002"/>
                    <a:pt x="167" y="2169"/>
                    <a:pt x="333" y="2264"/>
                  </a:cubicBezTo>
                  <a:cubicBezTo>
                    <a:pt x="357" y="2288"/>
                    <a:pt x="429" y="2311"/>
                    <a:pt x="476" y="2311"/>
                  </a:cubicBezTo>
                  <a:lnTo>
                    <a:pt x="476" y="3550"/>
                  </a:lnTo>
                  <a:cubicBezTo>
                    <a:pt x="381" y="3574"/>
                    <a:pt x="286" y="3621"/>
                    <a:pt x="214" y="3717"/>
                  </a:cubicBezTo>
                  <a:cubicBezTo>
                    <a:pt x="143" y="3764"/>
                    <a:pt x="119" y="3812"/>
                    <a:pt x="72" y="3883"/>
                  </a:cubicBezTo>
                  <a:cubicBezTo>
                    <a:pt x="0" y="4074"/>
                    <a:pt x="24" y="4264"/>
                    <a:pt x="119" y="4431"/>
                  </a:cubicBezTo>
                  <a:cubicBezTo>
                    <a:pt x="214" y="4621"/>
                    <a:pt x="429" y="4717"/>
                    <a:pt x="619" y="4717"/>
                  </a:cubicBezTo>
                  <a:cubicBezTo>
                    <a:pt x="786" y="4717"/>
                    <a:pt x="953" y="4645"/>
                    <a:pt x="1048" y="4526"/>
                  </a:cubicBezTo>
                  <a:lnTo>
                    <a:pt x="2072" y="5122"/>
                  </a:lnTo>
                  <a:cubicBezTo>
                    <a:pt x="2048" y="5169"/>
                    <a:pt x="2048" y="5217"/>
                    <a:pt x="2048" y="5264"/>
                  </a:cubicBezTo>
                  <a:cubicBezTo>
                    <a:pt x="2048" y="5607"/>
                    <a:pt x="2310" y="5861"/>
                    <a:pt x="2625" y="5861"/>
                  </a:cubicBezTo>
                  <a:cubicBezTo>
                    <a:pt x="2639" y="5861"/>
                    <a:pt x="2653" y="5861"/>
                    <a:pt x="2667" y="5860"/>
                  </a:cubicBezTo>
                  <a:cubicBezTo>
                    <a:pt x="2977" y="5860"/>
                    <a:pt x="3215" y="5622"/>
                    <a:pt x="3239" y="5336"/>
                  </a:cubicBezTo>
                  <a:cubicBezTo>
                    <a:pt x="3239" y="5264"/>
                    <a:pt x="3239" y="5169"/>
                    <a:pt x="3215" y="5122"/>
                  </a:cubicBezTo>
                  <a:lnTo>
                    <a:pt x="4215" y="4526"/>
                  </a:lnTo>
                  <a:cubicBezTo>
                    <a:pt x="4334" y="4645"/>
                    <a:pt x="4501" y="4717"/>
                    <a:pt x="4668" y="4717"/>
                  </a:cubicBezTo>
                  <a:cubicBezTo>
                    <a:pt x="4906" y="4717"/>
                    <a:pt x="5120" y="4574"/>
                    <a:pt x="5215" y="4336"/>
                  </a:cubicBezTo>
                  <a:cubicBezTo>
                    <a:pt x="5239" y="4240"/>
                    <a:pt x="5263" y="4169"/>
                    <a:pt x="5263" y="4098"/>
                  </a:cubicBezTo>
                  <a:cubicBezTo>
                    <a:pt x="5239" y="3883"/>
                    <a:pt x="5120" y="3717"/>
                    <a:pt x="4953" y="3621"/>
                  </a:cubicBezTo>
                  <a:cubicBezTo>
                    <a:pt x="4906" y="3597"/>
                    <a:pt x="4858" y="3574"/>
                    <a:pt x="4811" y="3550"/>
                  </a:cubicBezTo>
                  <a:lnTo>
                    <a:pt x="4811" y="2311"/>
                  </a:lnTo>
                  <a:cubicBezTo>
                    <a:pt x="4906" y="2288"/>
                    <a:pt x="5001" y="2240"/>
                    <a:pt x="5073" y="2169"/>
                  </a:cubicBezTo>
                  <a:cubicBezTo>
                    <a:pt x="5120" y="2121"/>
                    <a:pt x="5168" y="2050"/>
                    <a:pt x="5215" y="1978"/>
                  </a:cubicBezTo>
                  <a:cubicBezTo>
                    <a:pt x="5287" y="1788"/>
                    <a:pt x="5263" y="1597"/>
                    <a:pt x="5168" y="1430"/>
                  </a:cubicBezTo>
                  <a:cubicBezTo>
                    <a:pt x="5061" y="1246"/>
                    <a:pt x="4874" y="1151"/>
                    <a:pt x="4679" y="1151"/>
                  </a:cubicBezTo>
                  <a:cubicBezTo>
                    <a:pt x="4571" y="1151"/>
                    <a:pt x="4460" y="1180"/>
                    <a:pt x="4358" y="1240"/>
                  </a:cubicBezTo>
                  <a:cubicBezTo>
                    <a:pt x="4311" y="1264"/>
                    <a:pt x="4263" y="1287"/>
                    <a:pt x="4215" y="1335"/>
                  </a:cubicBezTo>
                  <a:lnTo>
                    <a:pt x="3215" y="764"/>
                  </a:lnTo>
                  <a:cubicBezTo>
                    <a:pt x="3239" y="692"/>
                    <a:pt x="3239" y="621"/>
                    <a:pt x="3239" y="549"/>
                  </a:cubicBezTo>
                  <a:cubicBezTo>
                    <a:pt x="3215" y="240"/>
                    <a:pt x="2953" y="1"/>
                    <a:pt x="2667" y="1"/>
                  </a:cubicBezTo>
                  <a:cubicBezTo>
                    <a:pt x="2654" y="1"/>
                    <a:pt x="2641" y="0"/>
                    <a:pt x="2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79;p36">
              <a:extLst>
                <a:ext uri="{FF2B5EF4-FFF2-40B4-BE49-F238E27FC236}">
                  <a16:creationId xmlns:a16="http://schemas.microsoft.com/office/drawing/2014/main" id="{0A4E0071-A0E9-9FDF-5AA7-65F4F1CDA516}"/>
                </a:ext>
              </a:extLst>
            </p:cNvPr>
            <p:cNvSpPr/>
            <p:nvPr/>
          </p:nvSpPr>
          <p:spPr>
            <a:xfrm>
              <a:off x="5863100" y="2474375"/>
              <a:ext cx="52400" cy="7175"/>
            </a:xfrm>
            <a:custGeom>
              <a:avLst/>
              <a:gdLst/>
              <a:ahLst/>
              <a:cxnLst/>
              <a:rect l="l" t="t" r="r" b="b"/>
              <a:pathLst>
                <a:path w="2096" h="287" extrusionOk="0">
                  <a:moveTo>
                    <a:pt x="167" y="0"/>
                  </a:moveTo>
                  <a:cubicBezTo>
                    <a:pt x="96" y="0"/>
                    <a:pt x="24" y="48"/>
                    <a:pt x="24" y="120"/>
                  </a:cubicBezTo>
                  <a:cubicBezTo>
                    <a:pt x="0" y="215"/>
                    <a:pt x="72" y="286"/>
                    <a:pt x="167" y="286"/>
                  </a:cubicBezTo>
                  <a:lnTo>
                    <a:pt x="1929" y="286"/>
                  </a:lnTo>
                  <a:cubicBezTo>
                    <a:pt x="2001" y="286"/>
                    <a:pt x="2072" y="239"/>
                    <a:pt x="2096" y="143"/>
                  </a:cubicBezTo>
                  <a:cubicBezTo>
                    <a:pt x="2096" y="72"/>
                    <a:pt x="2024" y="0"/>
                    <a:pt x="1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0;p36">
              <a:extLst>
                <a:ext uri="{FF2B5EF4-FFF2-40B4-BE49-F238E27FC236}">
                  <a16:creationId xmlns:a16="http://schemas.microsoft.com/office/drawing/2014/main" id="{CE488E80-64CB-ED79-8DA8-803F7C9D97A6}"/>
                </a:ext>
              </a:extLst>
            </p:cNvPr>
            <p:cNvSpPr/>
            <p:nvPr/>
          </p:nvSpPr>
          <p:spPr>
            <a:xfrm>
              <a:off x="5863100" y="2491650"/>
              <a:ext cx="28600" cy="7150"/>
            </a:xfrm>
            <a:custGeom>
              <a:avLst/>
              <a:gdLst/>
              <a:ahLst/>
              <a:cxnLst/>
              <a:rect l="l" t="t" r="r" b="b"/>
              <a:pathLst>
                <a:path w="1144" h="286" extrusionOk="0">
                  <a:moveTo>
                    <a:pt x="167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0" y="214"/>
                    <a:pt x="72" y="286"/>
                    <a:pt x="167" y="286"/>
                  </a:cubicBezTo>
                  <a:lnTo>
                    <a:pt x="1000" y="286"/>
                  </a:lnTo>
                  <a:cubicBezTo>
                    <a:pt x="1072" y="286"/>
                    <a:pt x="1143" y="238"/>
                    <a:pt x="1143" y="167"/>
                  </a:cubicBezTo>
                  <a:cubicBezTo>
                    <a:pt x="1143" y="72"/>
                    <a:pt x="107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1;p36">
              <a:extLst>
                <a:ext uri="{FF2B5EF4-FFF2-40B4-BE49-F238E27FC236}">
                  <a16:creationId xmlns:a16="http://schemas.microsoft.com/office/drawing/2014/main" id="{20081A80-7F02-60A5-F2CA-481BC20486CC}"/>
                </a:ext>
              </a:extLst>
            </p:cNvPr>
            <p:cNvSpPr/>
            <p:nvPr/>
          </p:nvSpPr>
          <p:spPr>
            <a:xfrm>
              <a:off x="5863100" y="2524375"/>
              <a:ext cx="52400" cy="7175"/>
            </a:xfrm>
            <a:custGeom>
              <a:avLst/>
              <a:gdLst/>
              <a:ahLst/>
              <a:cxnLst/>
              <a:rect l="l" t="t" r="r" b="b"/>
              <a:pathLst>
                <a:path w="2096" h="287" extrusionOk="0">
                  <a:moveTo>
                    <a:pt x="167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0" y="215"/>
                    <a:pt x="72" y="287"/>
                    <a:pt x="167" y="287"/>
                  </a:cubicBezTo>
                  <a:lnTo>
                    <a:pt x="1929" y="287"/>
                  </a:lnTo>
                  <a:cubicBezTo>
                    <a:pt x="2024" y="287"/>
                    <a:pt x="2096" y="215"/>
                    <a:pt x="2096" y="120"/>
                  </a:cubicBezTo>
                  <a:cubicBezTo>
                    <a:pt x="2072" y="48"/>
                    <a:pt x="2001" y="1"/>
                    <a:pt x="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2;p36">
              <a:extLst>
                <a:ext uri="{FF2B5EF4-FFF2-40B4-BE49-F238E27FC236}">
                  <a16:creationId xmlns:a16="http://schemas.microsoft.com/office/drawing/2014/main" id="{69156EFD-E016-9481-AFD1-BF96FA237D12}"/>
                </a:ext>
              </a:extLst>
            </p:cNvPr>
            <p:cNvSpPr/>
            <p:nvPr/>
          </p:nvSpPr>
          <p:spPr>
            <a:xfrm>
              <a:off x="5863700" y="2542250"/>
              <a:ext cx="28000" cy="7175"/>
            </a:xfrm>
            <a:custGeom>
              <a:avLst/>
              <a:gdLst/>
              <a:ahLst/>
              <a:cxnLst/>
              <a:rect l="l" t="t" r="r" b="b"/>
              <a:pathLst>
                <a:path w="1120" h="287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8"/>
                    <a:pt x="72" y="286"/>
                    <a:pt x="143" y="286"/>
                  </a:cubicBezTo>
                  <a:lnTo>
                    <a:pt x="976" y="286"/>
                  </a:lnTo>
                  <a:cubicBezTo>
                    <a:pt x="1048" y="286"/>
                    <a:pt x="1119" y="238"/>
                    <a:pt x="1119" y="167"/>
                  </a:cubicBezTo>
                  <a:cubicBezTo>
                    <a:pt x="1119" y="72"/>
                    <a:pt x="1048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subTitle" idx="7"/>
          </p:nvPr>
        </p:nvSpPr>
        <p:spPr>
          <a:xfrm>
            <a:off x="784850" y="2844700"/>
            <a:ext cx="219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Fő oldal</a:t>
            </a:r>
            <a:endParaRPr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897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1"/>
          </p:nvPr>
        </p:nvSpPr>
        <p:spPr>
          <a:xfrm>
            <a:off x="789450" y="3384200"/>
            <a:ext cx="21924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Bemutatjuk az alap weboldalt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Alap információk Neumann János életéről és munkásságáról.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Kártyákkal lehet tovább navigálni az oldalakra</a:t>
            </a:r>
            <a:endParaRPr dirty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 idx="2"/>
          </p:nvPr>
        </p:nvSpPr>
        <p:spPr>
          <a:xfrm>
            <a:off x="34735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3"/>
          </p:nvPr>
        </p:nvSpPr>
        <p:spPr>
          <a:xfrm>
            <a:off x="3473551" y="3384200"/>
            <a:ext cx="21969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Információ Neumann családjáról és múltjáról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Amerikai életének leírása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title" idx="4"/>
          </p:nvPr>
        </p:nvSpPr>
        <p:spPr>
          <a:xfrm>
            <a:off x="6157350" y="17197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5"/>
          </p:nvPr>
        </p:nvSpPr>
        <p:spPr>
          <a:xfrm>
            <a:off x="6157351" y="3384200"/>
            <a:ext cx="21969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Neumann foglalkozása, felfedezései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Neumann elvek</a:t>
            </a:r>
            <a:endParaRPr dirty="0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chemeClr val="lt1"/>
                </a:solidFill>
              </a:rPr>
              <a:t>Három weboldal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8"/>
          </p:nvPr>
        </p:nvSpPr>
        <p:spPr>
          <a:xfrm>
            <a:off x="3473549" y="2844700"/>
            <a:ext cx="231982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Neumann élete</a:t>
            </a:r>
            <a:endParaRPr dirty="0"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9"/>
          </p:nvPr>
        </p:nvSpPr>
        <p:spPr>
          <a:xfrm>
            <a:off x="6161957" y="2844700"/>
            <a:ext cx="219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Munkássága</a:t>
            </a:r>
            <a:endParaRPr dirty="0"/>
          </a:p>
        </p:txBody>
      </p:sp>
      <p:cxnSp>
        <p:nvCxnSpPr>
          <p:cNvPr id="235" name="Google Shape;235;p25"/>
          <p:cNvCxnSpPr/>
          <p:nvPr/>
        </p:nvCxnSpPr>
        <p:spPr>
          <a:xfrm>
            <a:off x="784475" y="2384875"/>
            <a:ext cx="219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5"/>
          <p:cNvCxnSpPr/>
          <p:nvPr/>
        </p:nvCxnSpPr>
        <p:spPr>
          <a:xfrm>
            <a:off x="3474450" y="2384875"/>
            <a:ext cx="219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6164425" y="2384875"/>
            <a:ext cx="219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  <p:bldP spid="226" grpId="0"/>
      <p:bldP spid="227" grpId="0" build="p"/>
      <p:bldP spid="228" grpId="0"/>
      <p:bldP spid="229" grpId="0" build="p"/>
      <p:bldP spid="230" grpId="0"/>
      <p:bldP spid="231" grpId="0" build="p"/>
      <p:bldP spid="233" grpId="0" build="p"/>
      <p:bldP spid="23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Reszponzív stílusok</a:t>
            </a:r>
            <a:endParaRPr dirty="0"/>
          </a:p>
        </p:txBody>
      </p:sp>
      <p:sp>
        <p:nvSpPr>
          <p:cNvPr id="256" name="Google Shape;256;p27"/>
          <p:cNvSpPr txBox="1">
            <a:spLocks noGrp="1"/>
          </p:cNvSpPr>
          <p:nvPr>
            <p:ph type="body" idx="1"/>
          </p:nvPr>
        </p:nvSpPr>
        <p:spPr>
          <a:xfrm>
            <a:off x="720000" y="1330125"/>
            <a:ext cx="39522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Mind a két oldalt reszponzívvá tettük, így akármilyen eszközről látogatják a weboldalunkat, átláthatóan lehet majd navigálni.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A stílus a fejlécen kívül szinte az összes oldalon megegyezik a tökéletes összhang érdekében.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A weboldalt gombok segítségével lehet navigálni, így minél egyszerűbben vissza tudunk jutni a főoldalra, ahonnan meglátogathatjuk a másik oldalakat is.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Kép 5" descr="A képen szöveg, menü, képernyőkép látható&#10;&#10;Automatikusan generált leírás">
            <a:extLst>
              <a:ext uri="{FF2B5EF4-FFF2-40B4-BE49-F238E27FC236}">
                <a16:creationId xmlns:a16="http://schemas.microsoft.com/office/drawing/2014/main" id="{179F6FBF-7796-F5BA-8D4C-A921C4C3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0" y="1330125"/>
            <a:ext cx="3304903" cy="122129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Kép 7" descr="A képen szöveg, Emberi arc, képernyőkép, Webhely látható&#10;&#10;Automatikusan generált leírás">
            <a:extLst>
              <a:ext uri="{FF2B5EF4-FFF2-40B4-BE49-F238E27FC236}">
                <a16:creationId xmlns:a16="http://schemas.microsoft.com/office/drawing/2014/main" id="{DA9A0C9A-FA43-98FA-BD32-56A6B433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068" y="2704011"/>
            <a:ext cx="2091621" cy="19412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Két részre osztás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ubTitle" idx="1"/>
          </p:nvPr>
        </p:nvSpPr>
        <p:spPr>
          <a:xfrm>
            <a:off x="720000" y="2093300"/>
            <a:ext cx="29076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Commitolás</a:t>
            </a:r>
            <a:r>
              <a:rPr lang="hu-HU" dirty="0"/>
              <a:t> és </a:t>
            </a:r>
            <a:r>
              <a:rPr lang="hu-HU" dirty="0" err="1"/>
              <a:t>wireframe</a:t>
            </a:r>
            <a:endParaRPr dirty="0"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2"/>
          </p:nvPr>
        </p:nvSpPr>
        <p:spPr>
          <a:xfrm>
            <a:off x="4374875" y="2093300"/>
            <a:ext cx="29076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Weblapok készítése</a:t>
            </a:r>
            <a:endParaRPr dirty="0"/>
          </a:p>
        </p:txBody>
      </p:sp>
      <p:sp>
        <p:nvSpPr>
          <p:cNvPr id="273" name="Google Shape;273;p29"/>
          <p:cNvSpPr txBox="1">
            <a:spLocks noGrp="1"/>
          </p:cNvSpPr>
          <p:nvPr>
            <p:ph type="subTitle" idx="3"/>
          </p:nvPr>
        </p:nvSpPr>
        <p:spPr>
          <a:xfrm>
            <a:off x="720000" y="2917100"/>
            <a:ext cx="29076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munkánkat a projekt egész során folyamatosan </a:t>
            </a:r>
            <a:r>
              <a:rPr lang="hu-HU" dirty="0" err="1"/>
              <a:t>commitoljuk</a:t>
            </a:r>
            <a:r>
              <a:rPr lang="hu-HU" dirty="0"/>
              <a:t> a GitHubra.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Mindenki a GitHub </a:t>
            </a:r>
            <a:r>
              <a:rPr lang="hu-HU" dirty="0" err="1"/>
              <a:t>desktop</a:t>
            </a:r>
            <a:r>
              <a:rPr lang="hu-HU" dirty="0"/>
              <a:t> alkalmazás segítségével tudta nyomon követni és folytatni a másik </a:t>
            </a:r>
            <a:r>
              <a:rPr lang="hu-HU" dirty="0" err="1"/>
              <a:t>munkályát</a:t>
            </a:r>
            <a:r>
              <a:rPr lang="hu-HU" dirty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dirty="0" err="1"/>
              <a:t>Wireframe</a:t>
            </a:r>
            <a:r>
              <a:rPr lang="hu-HU" dirty="0"/>
              <a:t> elkészítésének az oldal alap terve után álltunk neki, hogy a végső eredmény mindenki elképzelésének megfeleljen.</a:t>
            </a:r>
            <a:endParaRPr dirty="0"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4"/>
          </p:nvPr>
        </p:nvSpPr>
        <p:spPr>
          <a:xfrm>
            <a:off x="4374875" y="2917100"/>
            <a:ext cx="29076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három weboldalt elosztottuk, így mindenki készített egy saját oldalt, egységes stílussal.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elemek alkalmazása:</a:t>
            </a:r>
          </a:p>
          <a:p>
            <a:pPr marL="171450" lvl="0" indent="-1714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Sorok és oszlopok</a:t>
            </a:r>
          </a:p>
          <a:p>
            <a:pPr marL="171450" lvl="0" indent="-1714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Reszponzív beállítások</a:t>
            </a:r>
          </a:p>
        </p:txBody>
      </p:sp>
      <p:grpSp>
        <p:nvGrpSpPr>
          <p:cNvPr id="278" name="Google Shape;278;p29"/>
          <p:cNvGrpSpPr/>
          <p:nvPr/>
        </p:nvGrpSpPr>
        <p:grpSpPr>
          <a:xfrm>
            <a:off x="826928" y="1537782"/>
            <a:ext cx="339573" cy="337174"/>
            <a:chOff x="1077575" y="3656150"/>
            <a:chExt cx="251275" cy="249500"/>
          </a:xfrm>
        </p:grpSpPr>
        <p:sp>
          <p:nvSpPr>
            <p:cNvPr id="279" name="Google Shape;279;p29"/>
            <p:cNvSpPr/>
            <p:nvPr/>
          </p:nvSpPr>
          <p:spPr>
            <a:xfrm>
              <a:off x="1204375" y="3770925"/>
              <a:ext cx="54225" cy="42425"/>
            </a:xfrm>
            <a:custGeom>
              <a:avLst/>
              <a:gdLst/>
              <a:ahLst/>
              <a:cxnLst/>
              <a:rect l="l" t="t" r="r" b="b"/>
              <a:pathLst>
                <a:path w="2169" h="1697" extrusionOk="0">
                  <a:moveTo>
                    <a:pt x="1680" y="294"/>
                  </a:moveTo>
                  <a:cubicBezTo>
                    <a:pt x="1718" y="294"/>
                    <a:pt x="1755" y="307"/>
                    <a:pt x="1787" y="340"/>
                  </a:cubicBezTo>
                  <a:cubicBezTo>
                    <a:pt x="1858" y="411"/>
                    <a:pt x="1858" y="506"/>
                    <a:pt x="1787" y="578"/>
                  </a:cubicBezTo>
                  <a:lnTo>
                    <a:pt x="1025" y="1364"/>
                  </a:lnTo>
                  <a:cubicBezTo>
                    <a:pt x="986" y="1390"/>
                    <a:pt x="939" y="1409"/>
                    <a:pt x="894" y="1409"/>
                  </a:cubicBezTo>
                  <a:cubicBezTo>
                    <a:pt x="856" y="1409"/>
                    <a:pt x="819" y="1396"/>
                    <a:pt x="787" y="1364"/>
                  </a:cubicBezTo>
                  <a:lnTo>
                    <a:pt x="382" y="959"/>
                  </a:lnTo>
                  <a:cubicBezTo>
                    <a:pt x="334" y="911"/>
                    <a:pt x="310" y="816"/>
                    <a:pt x="382" y="744"/>
                  </a:cubicBezTo>
                  <a:cubicBezTo>
                    <a:pt x="421" y="705"/>
                    <a:pt x="468" y="687"/>
                    <a:pt x="514" y="687"/>
                  </a:cubicBezTo>
                  <a:cubicBezTo>
                    <a:pt x="551" y="687"/>
                    <a:pt x="588" y="699"/>
                    <a:pt x="620" y="721"/>
                  </a:cubicBezTo>
                  <a:lnTo>
                    <a:pt x="811" y="911"/>
                  </a:lnTo>
                  <a:cubicBezTo>
                    <a:pt x="834" y="935"/>
                    <a:pt x="870" y="947"/>
                    <a:pt x="906" y="947"/>
                  </a:cubicBezTo>
                  <a:cubicBezTo>
                    <a:pt x="942" y="947"/>
                    <a:pt x="977" y="935"/>
                    <a:pt x="1001" y="911"/>
                  </a:cubicBezTo>
                  <a:lnTo>
                    <a:pt x="1549" y="340"/>
                  </a:lnTo>
                  <a:cubicBezTo>
                    <a:pt x="1588" y="313"/>
                    <a:pt x="1634" y="294"/>
                    <a:pt x="1680" y="294"/>
                  </a:cubicBezTo>
                  <a:close/>
                  <a:moveTo>
                    <a:pt x="1665" y="0"/>
                  </a:moveTo>
                  <a:cubicBezTo>
                    <a:pt x="1549" y="0"/>
                    <a:pt x="1430" y="42"/>
                    <a:pt x="1335" y="125"/>
                  </a:cubicBezTo>
                  <a:lnTo>
                    <a:pt x="906" y="602"/>
                  </a:lnTo>
                  <a:lnTo>
                    <a:pt x="811" y="530"/>
                  </a:lnTo>
                  <a:cubicBezTo>
                    <a:pt x="727" y="435"/>
                    <a:pt x="614" y="387"/>
                    <a:pt x="498" y="387"/>
                  </a:cubicBezTo>
                  <a:cubicBezTo>
                    <a:pt x="382" y="387"/>
                    <a:pt x="263" y="435"/>
                    <a:pt x="168" y="530"/>
                  </a:cubicBezTo>
                  <a:cubicBezTo>
                    <a:pt x="1" y="697"/>
                    <a:pt x="1" y="1006"/>
                    <a:pt x="191" y="1173"/>
                  </a:cubicBezTo>
                  <a:lnTo>
                    <a:pt x="596" y="1554"/>
                  </a:lnTo>
                  <a:cubicBezTo>
                    <a:pt x="668" y="1649"/>
                    <a:pt x="787" y="1697"/>
                    <a:pt x="906" y="1697"/>
                  </a:cubicBezTo>
                  <a:cubicBezTo>
                    <a:pt x="1025" y="1697"/>
                    <a:pt x="1144" y="1649"/>
                    <a:pt x="1239" y="1554"/>
                  </a:cubicBezTo>
                  <a:lnTo>
                    <a:pt x="2001" y="768"/>
                  </a:lnTo>
                  <a:cubicBezTo>
                    <a:pt x="2168" y="602"/>
                    <a:pt x="2168" y="292"/>
                    <a:pt x="1978" y="125"/>
                  </a:cubicBezTo>
                  <a:cubicBezTo>
                    <a:pt x="1894" y="42"/>
                    <a:pt x="1781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179975" y="3743675"/>
              <a:ext cx="98850" cy="95275"/>
            </a:xfrm>
            <a:custGeom>
              <a:avLst/>
              <a:gdLst/>
              <a:ahLst/>
              <a:cxnLst/>
              <a:rect l="l" t="t" r="r" b="b"/>
              <a:pathLst>
                <a:path w="3954" h="3811" extrusionOk="0">
                  <a:moveTo>
                    <a:pt x="2037" y="1"/>
                  </a:moveTo>
                  <a:cubicBezTo>
                    <a:pt x="1548" y="1"/>
                    <a:pt x="1060" y="191"/>
                    <a:pt x="691" y="572"/>
                  </a:cubicBezTo>
                  <a:cubicBezTo>
                    <a:pt x="191" y="1072"/>
                    <a:pt x="1" y="1811"/>
                    <a:pt x="215" y="2501"/>
                  </a:cubicBezTo>
                  <a:cubicBezTo>
                    <a:pt x="234" y="2560"/>
                    <a:pt x="302" y="2603"/>
                    <a:pt x="366" y="2603"/>
                  </a:cubicBezTo>
                  <a:cubicBezTo>
                    <a:pt x="379" y="2603"/>
                    <a:pt x="393" y="2601"/>
                    <a:pt x="405" y="2596"/>
                  </a:cubicBezTo>
                  <a:cubicBezTo>
                    <a:pt x="477" y="2573"/>
                    <a:pt x="524" y="2477"/>
                    <a:pt x="501" y="2406"/>
                  </a:cubicBezTo>
                  <a:cubicBezTo>
                    <a:pt x="310" y="1834"/>
                    <a:pt x="477" y="1191"/>
                    <a:pt x="905" y="763"/>
                  </a:cubicBezTo>
                  <a:cubicBezTo>
                    <a:pt x="1215" y="453"/>
                    <a:pt x="1626" y="298"/>
                    <a:pt x="2040" y="298"/>
                  </a:cubicBezTo>
                  <a:cubicBezTo>
                    <a:pt x="2453" y="298"/>
                    <a:pt x="2870" y="453"/>
                    <a:pt x="3192" y="763"/>
                  </a:cubicBezTo>
                  <a:cubicBezTo>
                    <a:pt x="3477" y="1072"/>
                    <a:pt x="3644" y="1477"/>
                    <a:pt x="3644" y="1906"/>
                  </a:cubicBezTo>
                  <a:cubicBezTo>
                    <a:pt x="3644" y="2334"/>
                    <a:pt x="3477" y="2739"/>
                    <a:pt x="3192" y="3049"/>
                  </a:cubicBezTo>
                  <a:cubicBezTo>
                    <a:pt x="2882" y="3359"/>
                    <a:pt x="2477" y="3525"/>
                    <a:pt x="2049" y="3525"/>
                  </a:cubicBezTo>
                  <a:cubicBezTo>
                    <a:pt x="1620" y="3525"/>
                    <a:pt x="1215" y="3359"/>
                    <a:pt x="905" y="3049"/>
                  </a:cubicBezTo>
                  <a:cubicBezTo>
                    <a:pt x="834" y="3001"/>
                    <a:pt x="786" y="2930"/>
                    <a:pt x="739" y="2882"/>
                  </a:cubicBezTo>
                  <a:cubicBezTo>
                    <a:pt x="713" y="2843"/>
                    <a:pt x="679" y="2825"/>
                    <a:pt x="642" y="2825"/>
                  </a:cubicBezTo>
                  <a:cubicBezTo>
                    <a:pt x="612" y="2825"/>
                    <a:pt x="580" y="2837"/>
                    <a:pt x="548" y="2858"/>
                  </a:cubicBezTo>
                  <a:cubicBezTo>
                    <a:pt x="477" y="2906"/>
                    <a:pt x="477" y="3001"/>
                    <a:pt x="524" y="3049"/>
                  </a:cubicBezTo>
                  <a:cubicBezTo>
                    <a:pt x="572" y="3120"/>
                    <a:pt x="620" y="3192"/>
                    <a:pt x="691" y="3263"/>
                  </a:cubicBezTo>
                  <a:cubicBezTo>
                    <a:pt x="1048" y="3620"/>
                    <a:pt x="1525" y="3811"/>
                    <a:pt x="2049" y="3811"/>
                  </a:cubicBezTo>
                  <a:cubicBezTo>
                    <a:pt x="2549" y="3811"/>
                    <a:pt x="3025" y="3620"/>
                    <a:pt x="3382" y="3263"/>
                  </a:cubicBezTo>
                  <a:cubicBezTo>
                    <a:pt x="3739" y="2906"/>
                    <a:pt x="3954" y="2430"/>
                    <a:pt x="3954" y="1906"/>
                  </a:cubicBezTo>
                  <a:cubicBezTo>
                    <a:pt x="3954" y="1406"/>
                    <a:pt x="3739" y="929"/>
                    <a:pt x="3382" y="572"/>
                  </a:cubicBezTo>
                  <a:cubicBezTo>
                    <a:pt x="3013" y="191"/>
                    <a:pt x="2525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077575" y="3656150"/>
              <a:ext cx="251275" cy="249500"/>
            </a:xfrm>
            <a:custGeom>
              <a:avLst/>
              <a:gdLst/>
              <a:ahLst/>
              <a:cxnLst/>
              <a:rect l="l" t="t" r="r" b="b"/>
              <a:pathLst>
                <a:path w="10051" h="9980" extrusionOk="0">
                  <a:moveTo>
                    <a:pt x="5525" y="501"/>
                  </a:moveTo>
                  <a:lnTo>
                    <a:pt x="6835" y="1811"/>
                  </a:lnTo>
                  <a:lnTo>
                    <a:pt x="5668" y="1811"/>
                  </a:lnTo>
                  <a:cubicBezTo>
                    <a:pt x="5597" y="1811"/>
                    <a:pt x="5525" y="1739"/>
                    <a:pt x="5525" y="1668"/>
                  </a:cubicBezTo>
                  <a:lnTo>
                    <a:pt x="5525" y="501"/>
                  </a:lnTo>
                  <a:close/>
                  <a:moveTo>
                    <a:pt x="8121" y="7050"/>
                  </a:moveTo>
                  <a:lnTo>
                    <a:pt x="8455" y="7383"/>
                  </a:lnTo>
                  <a:lnTo>
                    <a:pt x="8097" y="7717"/>
                  </a:lnTo>
                  <a:lnTo>
                    <a:pt x="7764" y="7407"/>
                  </a:lnTo>
                  <a:cubicBezTo>
                    <a:pt x="7835" y="7360"/>
                    <a:pt x="7907" y="7288"/>
                    <a:pt x="7954" y="7241"/>
                  </a:cubicBezTo>
                  <a:cubicBezTo>
                    <a:pt x="8026" y="7169"/>
                    <a:pt x="8074" y="7121"/>
                    <a:pt x="8121" y="7050"/>
                  </a:cubicBezTo>
                  <a:close/>
                  <a:moveTo>
                    <a:pt x="8764" y="7479"/>
                  </a:moveTo>
                  <a:lnTo>
                    <a:pt x="9574" y="8288"/>
                  </a:lnTo>
                  <a:cubicBezTo>
                    <a:pt x="9741" y="8455"/>
                    <a:pt x="9741" y="8717"/>
                    <a:pt x="9574" y="8860"/>
                  </a:cubicBezTo>
                  <a:cubicBezTo>
                    <a:pt x="9502" y="8943"/>
                    <a:pt x="9401" y="8985"/>
                    <a:pt x="9300" y="8985"/>
                  </a:cubicBezTo>
                  <a:cubicBezTo>
                    <a:pt x="9199" y="8985"/>
                    <a:pt x="9098" y="8943"/>
                    <a:pt x="9026" y="8860"/>
                  </a:cubicBezTo>
                  <a:lnTo>
                    <a:pt x="8193" y="8050"/>
                  </a:lnTo>
                  <a:lnTo>
                    <a:pt x="8764" y="7479"/>
                  </a:lnTo>
                  <a:close/>
                  <a:moveTo>
                    <a:pt x="167" y="1"/>
                  </a:moveTo>
                  <a:cubicBezTo>
                    <a:pt x="72" y="1"/>
                    <a:pt x="24" y="72"/>
                    <a:pt x="24" y="144"/>
                  </a:cubicBezTo>
                  <a:lnTo>
                    <a:pt x="24" y="1716"/>
                  </a:lnTo>
                  <a:cubicBezTo>
                    <a:pt x="24" y="1716"/>
                    <a:pt x="24" y="1739"/>
                    <a:pt x="24" y="1739"/>
                  </a:cubicBezTo>
                  <a:cubicBezTo>
                    <a:pt x="76" y="1782"/>
                    <a:pt x="128" y="1801"/>
                    <a:pt x="172" y="1801"/>
                  </a:cubicBezTo>
                  <a:cubicBezTo>
                    <a:pt x="252" y="1801"/>
                    <a:pt x="310" y="1744"/>
                    <a:pt x="310" y="1668"/>
                  </a:cubicBezTo>
                  <a:lnTo>
                    <a:pt x="310" y="334"/>
                  </a:lnTo>
                  <a:cubicBezTo>
                    <a:pt x="310" y="311"/>
                    <a:pt x="334" y="287"/>
                    <a:pt x="358" y="287"/>
                  </a:cubicBezTo>
                  <a:lnTo>
                    <a:pt x="5240" y="287"/>
                  </a:lnTo>
                  <a:lnTo>
                    <a:pt x="5240" y="1668"/>
                  </a:lnTo>
                  <a:cubicBezTo>
                    <a:pt x="5240" y="1906"/>
                    <a:pt x="5430" y="2097"/>
                    <a:pt x="5668" y="2097"/>
                  </a:cubicBezTo>
                  <a:lnTo>
                    <a:pt x="7050" y="2097"/>
                  </a:lnTo>
                  <a:lnTo>
                    <a:pt x="7050" y="3002"/>
                  </a:lnTo>
                  <a:cubicBezTo>
                    <a:pt x="6764" y="2883"/>
                    <a:pt x="6454" y="2835"/>
                    <a:pt x="6168" y="2835"/>
                  </a:cubicBezTo>
                  <a:lnTo>
                    <a:pt x="2882" y="2835"/>
                  </a:lnTo>
                  <a:cubicBezTo>
                    <a:pt x="2811" y="2835"/>
                    <a:pt x="2763" y="2883"/>
                    <a:pt x="2739" y="2954"/>
                  </a:cubicBezTo>
                  <a:cubicBezTo>
                    <a:pt x="2715" y="3049"/>
                    <a:pt x="2787" y="3121"/>
                    <a:pt x="2882" y="3121"/>
                  </a:cubicBezTo>
                  <a:lnTo>
                    <a:pt x="4954" y="3121"/>
                  </a:lnTo>
                  <a:cubicBezTo>
                    <a:pt x="4740" y="3216"/>
                    <a:pt x="4549" y="3383"/>
                    <a:pt x="4358" y="3549"/>
                  </a:cubicBezTo>
                  <a:lnTo>
                    <a:pt x="2906" y="3549"/>
                  </a:lnTo>
                  <a:cubicBezTo>
                    <a:pt x="2834" y="3549"/>
                    <a:pt x="2763" y="3597"/>
                    <a:pt x="2739" y="3668"/>
                  </a:cubicBezTo>
                  <a:cubicBezTo>
                    <a:pt x="2739" y="3764"/>
                    <a:pt x="2811" y="3835"/>
                    <a:pt x="2882" y="3835"/>
                  </a:cubicBezTo>
                  <a:lnTo>
                    <a:pt x="4097" y="3835"/>
                  </a:lnTo>
                  <a:cubicBezTo>
                    <a:pt x="3858" y="4145"/>
                    <a:pt x="3692" y="4502"/>
                    <a:pt x="3620" y="4883"/>
                  </a:cubicBezTo>
                  <a:lnTo>
                    <a:pt x="2906" y="4883"/>
                  </a:lnTo>
                  <a:cubicBezTo>
                    <a:pt x="2834" y="4883"/>
                    <a:pt x="2763" y="4954"/>
                    <a:pt x="2739" y="5026"/>
                  </a:cubicBezTo>
                  <a:cubicBezTo>
                    <a:pt x="2739" y="5097"/>
                    <a:pt x="2811" y="5193"/>
                    <a:pt x="2906" y="5193"/>
                  </a:cubicBezTo>
                  <a:lnTo>
                    <a:pt x="3573" y="5193"/>
                  </a:lnTo>
                  <a:cubicBezTo>
                    <a:pt x="3573" y="5264"/>
                    <a:pt x="3573" y="5335"/>
                    <a:pt x="3573" y="5407"/>
                  </a:cubicBezTo>
                  <a:cubicBezTo>
                    <a:pt x="3573" y="5478"/>
                    <a:pt x="3573" y="5550"/>
                    <a:pt x="3573" y="5621"/>
                  </a:cubicBezTo>
                  <a:lnTo>
                    <a:pt x="2906" y="5621"/>
                  </a:lnTo>
                  <a:cubicBezTo>
                    <a:pt x="2834" y="5621"/>
                    <a:pt x="2763" y="5669"/>
                    <a:pt x="2739" y="5740"/>
                  </a:cubicBezTo>
                  <a:cubicBezTo>
                    <a:pt x="2739" y="5835"/>
                    <a:pt x="2811" y="5907"/>
                    <a:pt x="2882" y="5907"/>
                  </a:cubicBezTo>
                  <a:lnTo>
                    <a:pt x="3596" y="5907"/>
                  </a:lnTo>
                  <a:cubicBezTo>
                    <a:pt x="3692" y="6312"/>
                    <a:pt x="3858" y="6669"/>
                    <a:pt x="4097" y="7002"/>
                  </a:cubicBezTo>
                  <a:lnTo>
                    <a:pt x="2906" y="7002"/>
                  </a:lnTo>
                  <a:cubicBezTo>
                    <a:pt x="2834" y="7002"/>
                    <a:pt x="2763" y="7050"/>
                    <a:pt x="2739" y="7121"/>
                  </a:cubicBezTo>
                  <a:cubicBezTo>
                    <a:pt x="2739" y="7217"/>
                    <a:pt x="2811" y="7288"/>
                    <a:pt x="2882" y="7288"/>
                  </a:cubicBezTo>
                  <a:lnTo>
                    <a:pt x="4358" y="7288"/>
                  </a:lnTo>
                  <a:cubicBezTo>
                    <a:pt x="4549" y="7455"/>
                    <a:pt x="4740" y="7598"/>
                    <a:pt x="4930" y="7693"/>
                  </a:cubicBezTo>
                  <a:lnTo>
                    <a:pt x="2906" y="7693"/>
                  </a:lnTo>
                  <a:cubicBezTo>
                    <a:pt x="2834" y="7693"/>
                    <a:pt x="2763" y="7741"/>
                    <a:pt x="2739" y="7836"/>
                  </a:cubicBezTo>
                  <a:cubicBezTo>
                    <a:pt x="2739" y="7907"/>
                    <a:pt x="2811" y="7979"/>
                    <a:pt x="2882" y="7979"/>
                  </a:cubicBezTo>
                  <a:lnTo>
                    <a:pt x="6145" y="7979"/>
                  </a:lnTo>
                  <a:cubicBezTo>
                    <a:pt x="6454" y="7979"/>
                    <a:pt x="6764" y="7931"/>
                    <a:pt x="7073" y="7812"/>
                  </a:cubicBezTo>
                  <a:lnTo>
                    <a:pt x="7073" y="9551"/>
                  </a:lnTo>
                  <a:cubicBezTo>
                    <a:pt x="7073" y="9622"/>
                    <a:pt x="7002" y="9693"/>
                    <a:pt x="6930" y="9693"/>
                  </a:cubicBezTo>
                  <a:lnTo>
                    <a:pt x="453" y="9693"/>
                  </a:lnTo>
                  <a:cubicBezTo>
                    <a:pt x="358" y="9693"/>
                    <a:pt x="310" y="9622"/>
                    <a:pt x="310" y="9551"/>
                  </a:cubicBezTo>
                  <a:lnTo>
                    <a:pt x="310" y="2263"/>
                  </a:lnTo>
                  <a:cubicBezTo>
                    <a:pt x="310" y="2192"/>
                    <a:pt x="239" y="2120"/>
                    <a:pt x="167" y="2120"/>
                  </a:cubicBezTo>
                  <a:cubicBezTo>
                    <a:pt x="158" y="2117"/>
                    <a:pt x="148" y="2116"/>
                    <a:pt x="138" y="2116"/>
                  </a:cubicBezTo>
                  <a:cubicBezTo>
                    <a:pt x="72" y="2116"/>
                    <a:pt x="0" y="2181"/>
                    <a:pt x="0" y="2263"/>
                  </a:cubicBezTo>
                  <a:lnTo>
                    <a:pt x="0" y="9551"/>
                  </a:lnTo>
                  <a:cubicBezTo>
                    <a:pt x="0" y="9789"/>
                    <a:pt x="215" y="9979"/>
                    <a:pt x="453" y="9979"/>
                  </a:cubicBezTo>
                  <a:lnTo>
                    <a:pt x="6907" y="9979"/>
                  </a:lnTo>
                  <a:cubicBezTo>
                    <a:pt x="7145" y="9979"/>
                    <a:pt x="7335" y="9789"/>
                    <a:pt x="7335" y="9551"/>
                  </a:cubicBezTo>
                  <a:lnTo>
                    <a:pt x="7335" y="7693"/>
                  </a:lnTo>
                  <a:cubicBezTo>
                    <a:pt x="7407" y="7645"/>
                    <a:pt x="7478" y="7622"/>
                    <a:pt x="7526" y="7574"/>
                  </a:cubicBezTo>
                  <a:lnTo>
                    <a:pt x="7883" y="7931"/>
                  </a:lnTo>
                  <a:cubicBezTo>
                    <a:pt x="7835" y="7979"/>
                    <a:pt x="7835" y="8098"/>
                    <a:pt x="7883" y="8145"/>
                  </a:cubicBezTo>
                  <a:lnTo>
                    <a:pt x="8812" y="9074"/>
                  </a:lnTo>
                  <a:cubicBezTo>
                    <a:pt x="8943" y="9205"/>
                    <a:pt x="9121" y="9271"/>
                    <a:pt x="9300" y="9271"/>
                  </a:cubicBezTo>
                  <a:cubicBezTo>
                    <a:pt x="9479" y="9271"/>
                    <a:pt x="9657" y="9205"/>
                    <a:pt x="9788" y="9074"/>
                  </a:cubicBezTo>
                  <a:cubicBezTo>
                    <a:pt x="10050" y="8812"/>
                    <a:pt x="10050" y="8360"/>
                    <a:pt x="9788" y="8098"/>
                  </a:cubicBezTo>
                  <a:lnTo>
                    <a:pt x="8859" y="7169"/>
                  </a:lnTo>
                  <a:cubicBezTo>
                    <a:pt x="8836" y="7133"/>
                    <a:pt x="8800" y="7116"/>
                    <a:pt x="8761" y="7116"/>
                  </a:cubicBezTo>
                  <a:cubicBezTo>
                    <a:pt x="8722" y="7116"/>
                    <a:pt x="8681" y="7133"/>
                    <a:pt x="8645" y="7169"/>
                  </a:cubicBezTo>
                  <a:lnTo>
                    <a:pt x="8288" y="6812"/>
                  </a:lnTo>
                  <a:cubicBezTo>
                    <a:pt x="8526" y="6455"/>
                    <a:pt x="8669" y="6026"/>
                    <a:pt x="8693" y="5574"/>
                  </a:cubicBezTo>
                  <a:cubicBezTo>
                    <a:pt x="8717" y="5502"/>
                    <a:pt x="8645" y="5431"/>
                    <a:pt x="8574" y="5407"/>
                  </a:cubicBezTo>
                  <a:cubicBezTo>
                    <a:pt x="8478" y="5407"/>
                    <a:pt x="8407" y="5478"/>
                    <a:pt x="8407" y="5550"/>
                  </a:cubicBezTo>
                  <a:cubicBezTo>
                    <a:pt x="8359" y="6121"/>
                    <a:pt x="8145" y="6621"/>
                    <a:pt x="7740" y="7026"/>
                  </a:cubicBezTo>
                  <a:cubicBezTo>
                    <a:pt x="7314" y="7476"/>
                    <a:pt x="6724" y="7690"/>
                    <a:pt x="6133" y="7693"/>
                  </a:cubicBezTo>
                  <a:lnTo>
                    <a:pt x="6133" y="7693"/>
                  </a:lnTo>
                  <a:cubicBezTo>
                    <a:pt x="5542" y="7690"/>
                    <a:pt x="4975" y="7476"/>
                    <a:pt x="4525" y="7026"/>
                  </a:cubicBezTo>
                  <a:cubicBezTo>
                    <a:pt x="4097" y="6598"/>
                    <a:pt x="3858" y="6026"/>
                    <a:pt x="3858" y="5407"/>
                  </a:cubicBezTo>
                  <a:cubicBezTo>
                    <a:pt x="3858" y="4811"/>
                    <a:pt x="4097" y="4216"/>
                    <a:pt x="4525" y="3787"/>
                  </a:cubicBezTo>
                  <a:cubicBezTo>
                    <a:pt x="4978" y="3347"/>
                    <a:pt x="5567" y="3127"/>
                    <a:pt x="6153" y="3127"/>
                  </a:cubicBezTo>
                  <a:cubicBezTo>
                    <a:pt x="6740" y="3127"/>
                    <a:pt x="7323" y="3347"/>
                    <a:pt x="7764" y="3787"/>
                  </a:cubicBezTo>
                  <a:cubicBezTo>
                    <a:pt x="8097" y="4121"/>
                    <a:pt x="8312" y="4550"/>
                    <a:pt x="8407" y="5002"/>
                  </a:cubicBezTo>
                  <a:cubicBezTo>
                    <a:pt x="8407" y="5064"/>
                    <a:pt x="8461" y="5126"/>
                    <a:pt x="8537" y="5126"/>
                  </a:cubicBezTo>
                  <a:cubicBezTo>
                    <a:pt x="8549" y="5126"/>
                    <a:pt x="8561" y="5124"/>
                    <a:pt x="8574" y="5121"/>
                  </a:cubicBezTo>
                  <a:cubicBezTo>
                    <a:pt x="8645" y="5097"/>
                    <a:pt x="8693" y="5026"/>
                    <a:pt x="8693" y="4954"/>
                  </a:cubicBezTo>
                  <a:cubicBezTo>
                    <a:pt x="8597" y="4430"/>
                    <a:pt x="8359" y="3954"/>
                    <a:pt x="7978" y="3597"/>
                  </a:cubicBezTo>
                  <a:cubicBezTo>
                    <a:pt x="7788" y="3406"/>
                    <a:pt x="7573" y="3240"/>
                    <a:pt x="7359" y="3144"/>
                  </a:cubicBezTo>
                  <a:lnTo>
                    <a:pt x="7359" y="1954"/>
                  </a:lnTo>
                  <a:cubicBezTo>
                    <a:pt x="7359" y="1930"/>
                    <a:pt x="7335" y="1882"/>
                    <a:pt x="7311" y="1858"/>
                  </a:cubicBezTo>
                  <a:lnTo>
                    <a:pt x="5502" y="25"/>
                  </a:lnTo>
                  <a:cubicBezTo>
                    <a:pt x="5478" y="1"/>
                    <a:pt x="5430" y="1"/>
                    <a:pt x="5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103175" y="37234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7"/>
                  </a:moveTo>
                  <a:cubicBezTo>
                    <a:pt x="977" y="287"/>
                    <a:pt x="1001" y="311"/>
                    <a:pt x="1001" y="334"/>
                  </a:cubicBezTo>
                  <a:lnTo>
                    <a:pt x="1001" y="954"/>
                  </a:lnTo>
                  <a:cubicBezTo>
                    <a:pt x="1001" y="977"/>
                    <a:pt x="977" y="1001"/>
                    <a:pt x="953" y="1001"/>
                  </a:cubicBezTo>
                  <a:lnTo>
                    <a:pt x="334" y="1001"/>
                  </a:lnTo>
                  <a:cubicBezTo>
                    <a:pt x="310" y="1001"/>
                    <a:pt x="286" y="977"/>
                    <a:pt x="286" y="954"/>
                  </a:cubicBezTo>
                  <a:lnTo>
                    <a:pt x="286" y="334"/>
                  </a:lnTo>
                  <a:cubicBezTo>
                    <a:pt x="286" y="311"/>
                    <a:pt x="310" y="287"/>
                    <a:pt x="334" y="287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54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4"/>
                  </a:cubicBezTo>
                  <a:lnTo>
                    <a:pt x="1310" y="334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103175" y="37752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7"/>
                  </a:moveTo>
                  <a:cubicBezTo>
                    <a:pt x="977" y="287"/>
                    <a:pt x="1001" y="310"/>
                    <a:pt x="1001" y="310"/>
                  </a:cubicBezTo>
                  <a:lnTo>
                    <a:pt x="1001" y="953"/>
                  </a:lnTo>
                  <a:cubicBezTo>
                    <a:pt x="1001" y="977"/>
                    <a:pt x="977" y="977"/>
                    <a:pt x="953" y="977"/>
                  </a:cubicBezTo>
                  <a:lnTo>
                    <a:pt x="334" y="977"/>
                  </a:lnTo>
                  <a:cubicBezTo>
                    <a:pt x="310" y="977"/>
                    <a:pt x="286" y="977"/>
                    <a:pt x="286" y="953"/>
                  </a:cubicBezTo>
                  <a:lnTo>
                    <a:pt x="286" y="310"/>
                  </a:lnTo>
                  <a:cubicBezTo>
                    <a:pt x="286" y="310"/>
                    <a:pt x="310" y="287"/>
                    <a:pt x="334" y="287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953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3"/>
                  </a:cubicBezTo>
                  <a:lnTo>
                    <a:pt x="1310" y="310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103175" y="3827025"/>
              <a:ext cx="32775" cy="32175"/>
            </a:xfrm>
            <a:custGeom>
              <a:avLst/>
              <a:gdLst/>
              <a:ahLst/>
              <a:cxnLst/>
              <a:rect l="l" t="t" r="r" b="b"/>
              <a:pathLst>
                <a:path w="1311" h="1287" extrusionOk="0">
                  <a:moveTo>
                    <a:pt x="953" y="286"/>
                  </a:moveTo>
                  <a:cubicBezTo>
                    <a:pt x="977" y="286"/>
                    <a:pt x="1001" y="310"/>
                    <a:pt x="1001" y="334"/>
                  </a:cubicBezTo>
                  <a:lnTo>
                    <a:pt x="1001" y="953"/>
                  </a:lnTo>
                  <a:cubicBezTo>
                    <a:pt x="1001" y="977"/>
                    <a:pt x="977" y="1001"/>
                    <a:pt x="953" y="1001"/>
                  </a:cubicBezTo>
                  <a:lnTo>
                    <a:pt x="334" y="1001"/>
                  </a:lnTo>
                  <a:cubicBezTo>
                    <a:pt x="310" y="1001"/>
                    <a:pt x="286" y="977"/>
                    <a:pt x="286" y="953"/>
                  </a:cubicBezTo>
                  <a:lnTo>
                    <a:pt x="286" y="334"/>
                  </a:lnTo>
                  <a:cubicBezTo>
                    <a:pt x="286" y="310"/>
                    <a:pt x="310" y="286"/>
                    <a:pt x="334" y="286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53"/>
                  </a:lnTo>
                  <a:cubicBezTo>
                    <a:pt x="0" y="1144"/>
                    <a:pt x="143" y="1287"/>
                    <a:pt x="334" y="1287"/>
                  </a:cubicBezTo>
                  <a:lnTo>
                    <a:pt x="977" y="1287"/>
                  </a:lnTo>
                  <a:cubicBezTo>
                    <a:pt x="1144" y="1287"/>
                    <a:pt x="1310" y="1144"/>
                    <a:pt x="1310" y="953"/>
                  </a:cubicBezTo>
                  <a:lnTo>
                    <a:pt x="1310" y="334"/>
                  </a:lnTo>
                  <a:cubicBezTo>
                    <a:pt x="1310" y="144"/>
                    <a:pt x="1144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97;p36">
            <a:extLst>
              <a:ext uri="{FF2B5EF4-FFF2-40B4-BE49-F238E27FC236}">
                <a16:creationId xmlns:a16="http://schemas.microsoft.com/office/drawing/2014/main" id="{8B54AF65-F01B-A348-F50E-B9A2BF31AF90}"/>
              </a:ext>
            </a:extLst>
          </p:cNvPr>
          <p:cNvGrpSpPr/>
          <p:nvPr/>
        </p:nvGrpSpPr>
        <p:grpSpPr>
          <a:xfrm>
            <a:off x="4572000" y="1620250"/>
            <a:ext cx="337141" cy="296903"/>
            <a:chOff x="4550325" y="4106850"/>
            <a:chExt cx="249475" cy="219700"/>
          </a:xfrm>
        </p:grpSpPr>
        <p:sp>
          <p:nvSpPr>
            <p:cNvPr id="3" name="Google Shape;398;p36">
              <a:extLst>
                <a:ext uri="{FF2B5EF4-FFF2-40B4-BE49-F238E27FC236}">
                  <a16:creationId xmlns:a16="http://schemas.microsoft.com/office/drawing/2014/main" id="{FF7CA08B-656C-99C6-FC31-DF09694CDF02}"/>
                </a:ext>
              </a:extLst>
            </p:cNvPr>
            <p:cNvSpPr/>
            <p:nvPr/>
          </p:nvSpPr>
          <p:spPr>
            <a:xfrm>
              <a:off x="4616400" y="4106850"/>
              <a:ext cx="183400" cy="188150"/>
            </a:xfrm>
            <a:custGeom>
              <a:avLst/>
              <a:gdLst/>
              <a:ahLst/>
              <a:cxnLst/>
              <a:rect l="l" t="t" r="r" b="b"/>
              <a:pathLst>
                <a:path w="7336" h="7526" extrusionOk="0">
                  <a:moveTo>
                    <a:pt x="5669" y="0"/>
                  </a:moveTo>
                  <a:cubicBezTo>
                    <a:pt x="5573" y="0"/>
                    <a:pt x="5526" y="48"/>
                    <a:pt x="5502" y="120"/>
                  </a:cubicBezTo>
                  <a:cubicBezTo>
                    <a:pt x="5502" y="215"/>
                    <a:pt x="5573" y="286"/>
                    <a:pt x="5645" y="286"/>
                  </a:cubicBezTo>
                  <a:lnTo>
                    <a:pt x="6621" y="286"/>
                  </a:lnTo>
                  <a:cubicBezTo>
                    <a:pt x="6859" y="286"/>
                    <a:pt x="7050" y="477"/>
                    <a:pt x="7050" y="715"/>
                  </a:cubicBezTo>
                  <a:lnTo>
                    <a:pt x="7050" y="5930"/>
                  </a:lnTo>
                  <a:lnTo>
                    <a:pt x="167" y="5930"/>
                  </a:lnTo>
                  <a:cubicBezTo>
                    <a:pt x="96" y="5930"/>
                    <a:pt x="25" y="5978"/>
                    <a:pt x="1" y="6049"/>
                  </a:cubicBezTo>
                  <a:cubicBezTo>
                    <a:pt x="1" y="6145"/>
                    <a:pt x="72" y="6216"/>
                    <a:pt x="144" y="6216"/>
                  </a:cubicBezTo>
                  <a:lnTo>
                    <a:pt x="7050" y="6216"/>
                  </a:lnTo>
                  <a:lnTo>
                    <a:pt x="7050" y="7145"/>
                  </a:lnTo>
                  <a:cubicBezTo>
                    <a:pt x="7050" y="7192"/>
                    <a:pt x="7002" y="7240"/>
                    <a:pt x="6955" y="7240"/>
                  </a:cubicBezTo>
                  <a:lnTo>
                    <a:pt x="5597" y="7240"/>
                  </a:lnTo>
                  <a:cubicBezTo>
                    <a:pt x="5597" y="7240"/>
                    <a:pt x="5573" y="7240"/>
                    <a:pt x="5573" y="7264"/>
                  </a:cubicBezTo>
                  <a:cubicBezTo>
                    <a:pt x="5430" y="7383"/>
                    <a:pt x="5526" y="7526"/>
                    <a:pt x="5645" y="7526"/>
                  </a:cubicBezTo>
                  <a:lnTo>
                    <a:pt x="7193" y="7526"/>
                  </a:lnTo>
                  <a:cubicBezTo>
                    <a:pt x="7264" y="7526"/>
                    <a:pt x="7336" y="7478"/>
                    <a:pt x="7336" y="7383"/>
                  </a:cubicBezTo>
                  <a:lnTo>
                    <a:pt x="7336" y="715"/>
                  </a:lnTo>
                  <a:cubicBezTo>
                    <a:pt x="7336" y="310"/>
                    <a:pt x="7026" y="0"/>
                    <a:pt x="6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99;p36">
              <a:extLst>
                <a:ext uri="{FF2B5EF4-FFF2-40B4-BE49-F238E27FC236}">
                  <a16:creationId xmlns:a16="http://schemas.microsoft.com/office/drawing/2014/main" id="{73AA0C3A-F6A1-0530-B572-087A4C8269CC}"/>
                </a:ext>
              </a:extLst>
            </p:cNvPr>
            <p:cNvSpPr/>
            <p:nvPr/>
          </p:nvSpPr>
          <p:spPr>
            <a:xfrm>
              <a:off x="4550325" y="4106850"/>
              <a:ext cx="197675" cy="219700"/>
            </a:xfrm>
            <a:custGeom>
              <a:avLst/>
              <a:gdLst/>
              <a:ahLst/>
              <a:cxnLst/>
              <a:rect l="l" t="t" r="r" b="b"/>
              <a:pathLst>
                <a:path w="7907" h="8788" extrusionOk="0">
                  <a:moveTo>
                    <a:pt x="6049" y="7550"/>
                  </a:moveTo>
                  <a:lnTo>
                    <a:pt x="6287" y="8502"/>
                  </a:lnTo>
                  <a:lnTo>
                    <a:pt x="3692" y="8502"/>
                  </a:lnTo>
                  <a:lnTo>
                    <a:pt x="3954" y="7550"/>
                  </a:lnTo>
                  <a:close/>
                  <a:moveTo>
                    <a:pt x="739" y="0"/>
                  </a:moveTo>
                  <a:cubicBezTo>
                    <a:pt x="334" y="0"/>
                    <a:pt x="0" y="310"/>
                    <a:pt x="0" y="715"/>
                  </a:cubicBezTo>
                  <a:lnTo>
                    <a:pt x="0" y="6811"/>
                  </a:lnTo>
                  <a:cubicBezTo>
                    <a:pt x="0" y="7216"/>
                    <a:pt x="334" y="7526"/>
                    <a:pt x="739" y="7526"/>
                  </a:cubicBezTo>
                  <a:lnTo>
                    <a:pt x="3644" y="7526"/>
                  </a:lnTo>
                  <a:lnTo>
                    <a:pt x="3406" y="8502"/>
                  </a:lnTo>
                  <a:lnTo>
                    <a:pt x="2906" y="8502"/>
                  </a:lnTo>
                  <a:cubicBezTo>
                    <a:pt x="2834" y="8502"/>
                    <a:pt x="2763" y="8550"/>
                    <a:pt x="2763" y="8645"/>
                  </a:cubicBezTo>
                  <a:cubicBezTo>
                    <a:pt x="2739" y="8716"/>
                    <a:pt x="2810" y="8788"/>
                    <a:pt x="2906" y="8788"/>
                  </a:cubicBezTo>
                  <a:lnTo>
                    <a:pt x="7073" y="8788"/>
                  </a:lnTo>
                  <a:cubicBezTo>
                    <a:pt x="7145" y="8788"/>
                    <a:pt x="7216" y="8740"/>
                    <a:pt x="7240" y="8669"/>
                  </a:cubicBezTo>
                  <a:cubicBezTo>
                    <a:pt x="7240" y="8574"/>
                    <a:pt x="7168" y="8502"/>
                    <a:pt x="7097" y="8502"/>
                  </a:cubicBezTo>
                  <a:lnTo>
                    <a:pt x="6597" y="8502"/>
                  </a:lnTo>
                  <a:lnTo>
                    <a:pt x="6335" y="7526"/>
                  </a:lnTo>
                  <a:lnTo>
                    <a:pt x="7692" y="7526"/>
                  </a:lnTo>
                  <a:cubicBezTo>
                    <a:pt x="7764" y="7526"/>
                    <a:pt x="7835" y="7478"/>
                    <a:pt x="7835" y="7407"/>
                  </a:cubicBezTo>
                  <a:cubicBezTo>
                    <a:pt x="7835" y="7311"/>
                    <a:pt x="7764" y="7240"/>
                    <a:pt x="7692" y="7240"/>
                  </a:cubicBezTo>
                  <a:lnTo>
                    <a:pt x="739" y="7240"/>
                  </a:lnTo>
                  <a:cubicBezTo>
                    <a:pt x="500" y="7240"/>
                    <a:pt x="286" y="7049"/>
                    <a:pt x="286" y="6811"/>
                  </a:cubicBezTo>
                  <a:lnTo>
                    <a:pt x="286" y="6216"/>
                  </a:lnTo>
                  <a:lnTo>
                    <a:pt x="2191" y="6216"/>
                  </a:lnTo>
                  <a:cubicBezTo>
                    <a:pt x="2263" y="6216"/>
                    <a:pt x="2334" y="6168"/>
                    <a:pt x="2334" y="6073"/>
                  </a:cubicBezTo>
                  <a:cubicBezTo>
                    <a:pt x="2334" y="6002"/>
                    <a:pt x="2263" y="5930"/>
                    <a:pt x="2191" y="5930"/>
                  </a:cubicBezTo>
                  <a:lnTo>
                    <a:pt x="286" y="5930"/>
                  </a:lnTo>
                  <a:lnTo>
                    <a:pt x="286" y="429"/>
                  </a:lnTo>
                  <a:cubicBezTo>
                    <a:pt x="286" y="358"/>
                    <a:pt x="358" y="286"/>
                    <a:pt x="453" y="286"/>
                  </a:cubicBezTo>
                  <a:lnTo>
                    <a:pt x="7740" y="286"/>
                  </a:lnTo>
                  <a:cubicBezTo>
                    <a:pt x="7740" y="286"/>
                    <a:pt x="7764" y="286"/>
                    <a:pt x="7764" y="262"/>
                  </a:cubicBezTo>
                  <a:cubicBezTo>
                    <a:pt x="7907" y="143"/>
                    <a:pt x="7811" y="0"/>
                    <a:pt x="7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0;p36">
              <a:extLst>
                <a:ext uri="{FF2B5EF4-FFF2-40B4-BE49-F238E27FC236}">
                  <a16:creationId xmlns:a16="http://schemas.microsoft.com/office/drawing/2014/main" id="{02E2C252-792F-9888-AD9B-AD06E3408EF7}"/>
                </a:ext>
              </a:extLst>
            </p:cNvPr>
            <p:cNvSpPr/>
            <p:nvPr/>
          </p:nvSpPr>
          <p:spPr>
            <a:xfrm>
              <a:off x="4667000" y="4207475"/>
              <a:ext cx="7175" cy="28600"/>
            </a:xfrm>
            <a:custGeom>
              <a:avLst/>
              <a:gdLst/>
              <a:ahLst/>
              <a:cxnLst/>
              <a:rect l="l" t="t" r="r" b="b"/>
              <a:pathLst>
                <a:path w="287" h="1144" extrusionOk="0"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976"/>
                  </a:lnTo>
                  <a:cubicBezTo>
                    <a:pt x="1" y="1048"/>
                    <a:pt x="49" y="1119"/>
                    <a:pt x="120" y="1143"/>
                  </a:cubicBezTo>
                  <a:cubicBezTo>
                    <a:pt x="215" y="1143"/>
                    <a:pt x="287" y="1072"/>
                    <a:pt x="287" y="976"/>
                  </a:cubicBezTo>
                  <a:lnTo>
                    <a:pt x="287" y="167"/>
                  </a:lnTo>
                  <a:cubicBezTo>
                    <a:pt x="287" y="95"/>
                    <a:pt x="239" y="2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1;p36">
              <a:extLst>
                <a:ext uri="{FF2B5EF4-FFF2-40B4-BE49-F238E27FC236}">
                  <a16:creationId xmlns:a16="http://schemas.microsoft.com/office/drawing/2014/main" id="{02CFA41D-951D-6C12-0340-9BE31ABC1B67}"/>
                </a:ext>
              </a:extLst>
            </p:cNvPr>
            <p:cNvSpPr/>
            <p:nvPr/>
          </p:nvSpPr>
          <p:spPr>
            <a:xfrm>
              <a:off x="4683075" y="4197350"/>
              <a:ext cx="7175" cy="38225"/>
            </a:xfrm>
            <a:custGeom>
              <a:avLst/>
              <a:gdLst/>
              <a:ahLst/>
              <a:cxnLst/>
              <a:rect l="l" t="t" r="r" b="b"/>
              <a:pathLst>
                <a:path w="287" h="1529" extrusionOk="0"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381"/>
                  </a:lnTo>
                  <a:cubicBezTo>
                    <a:pt x="1" y="1453"/>
                    <a:pt x="49" y="1524"/>
                    <a:pt x="120" y="1524"/>
                  </a:cubicBezTo>
                  <a:cubicBezTo>
                    <a:pt x="133" y="1527"/>
                    <a:pt x="145" y="1529"/>
                    <a:pt x="156" y="1529"/>
                  </a:cubicBezTo>
                  <a:cubicBezTo>
                    <a:pt x="233" y="1529"/>
                    <a:pt x="287" y="1464"/>
                    <a:pt x="287" y="1381"/>
                  </a:cubicBezTo>
                  <a:lnTo>
                    <a:pt x="287" y="167"/>
                  </a:lnTo>
                  <a:cubicBezTo>
                    <a:pt x="287" y="95"/>
                    <a:pt x="239" y="2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;p36">
              <a:extLst>
                <a:ext uri="{FF2B5EF4-FFF2-40B4-BE49-F238E27FC236}">
                  <a16:creationId xmlns:a16="http://schemas.microsoft.com/office/drawing/2014/main" id="{5806664F-A706-8956-B9F8-BE00E6ECFBB2}"/>
                </a:ext>
              </a:extLst>
            </p:cNvPr>
            <p:cNvSpPr/>
            <p:nvPr/>
          </p:nvSpPr>
          <p:spPr>
            <a:xfrm>
              <a:off x="4699150" y="4184250"/>
              <a:ext cx="7175" cy="51825"/>
            </a:xfrm>
            <a:custGeom>
              <a:avLst/>
              <a:gdLst/>
              <a:ahLst/>
              <a:cxnLst/>
              <a:rect l="l" t="t" r="r" b="b"/>
              <a:pathLst>
                <a:path w="287" h="2073" extrusionOk="0"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905"/>
                  </a:lnTo>
                  <a:cubicBezTo>
                    <a:pt x="1" y="1977"/>
                    <a:pt x="49" y="2048"/>
                    <a:pt x="120" y="2072"/>
                  </a:cubicBezTo>
                  <a:cubicBezTo>
                    <a:pt x="215" y="2072"/>
                    <a:pt x="287" y="2001"/>
                    <a:pt x="287" y="1905"/>
                  </a:cubicBezTo>
                  <a:lnTo>
                    <a:pt x="287" y="167"/>
                  </a:lnTo>
                  <a:cubicBezTo>
                    <a:pt x="287" y="72"/>
                    <a:pt x="239" y="2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3;p36">
              <a:extLst>
                <a:ext uri="{FF2B5EF4-FFF2-40B4-BE49-F238E27FC236}">
                  <a16:creationId xmlns:a16="http://schemas.microsoft.com/office/drawing/2014/main" id="{1032A798-8DD9-6F75-8D90-EA777C679766}"/>
                </a:ext>
              </a:extLst>
            </p:cNvPr>
            <p:cNvSpPr/>
            <p:nvPr/>
          </p:nvSpPr>
          <p:spPr>
            <a:xfrm>
              <a:off x="4714650" y="4191275"/>
              <a:ext cx="7150" cy="44300"/>
            </a:xfrm>
            <a:custGeom>
              <a:avLst/>
              <a:gdLst/>
              <a:ahLst/>
              <a:cxnLst/>
              <a:rect l="l" t="t" r="r" b="b"/>
              <a:pathLst>
                <a:path w="286" h="1772" extrusionOk="0">
                  <a:moveTo>
                    <a:pt x="155" y="0"/>
                  </a:moveTo>
                  <a:cubicBezTo>
                    <a:pt x="144" y="0"/>
                    <a:pt x="132" y="2"/>
                    <a:pt x="119" y="5"/>
                  </a:cubicBezTo>
                  <a:cubicBezTo>
                    <a:pt x="48" y="5"/>
                    <a:pt x="0" y="77"/>
                    <a:pt x="0" y="148"/>
                  </a:cubicBezTo>
                  <a:lnTo>
                    <a:pt x="0" y="1624"/>
                  </a:lnTo>
                  <a:cubicBezTo>
                    <a:pt x="0" y="1696"/>
                    <a:pt x="48" y="1767"/>
                    <a:pt x="119" y="1767"/>
                  </a:cubicBezTo>
                  <a:cubicBezTo>
                    <a:pt x="132" y="1770"/>
                    <a:pt x="144" y="1772"/>
                    <a:pt x="155" y="1772"/>
                  </a:cubicBezTo>
                  <a:cubicBezTo>
                    <a:pt x="232" y="1772"/>
                    <a:pt x="286" y="1707"/>
                    <a:pt x="286" y="1624"/>
                  </a:cubicBezTo>
                  <a:lnTo>
                    <a:pt x="286" y="148"/>
                  </a:lnTo>
                  <a:cubicBezTo>
                    <a:pt x="286" y="65"/>
                    <a:pt x="232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;p36">
              <a:extLst>
                <a:ext uri="{FF2B5EF4-FFF2-40B4-BE49-F238E27FC236}">
                  <a16:creationId xmlns:a16="http://schemas.microsoft.com/office/drawing/2014/main" id="{3B8A1D07-3B49-5504-17A3-E50C8AA4D1FA}"/>
                </a:ext>
              </a:extLst>
            </p:cNvPr>
            <p:cNvSpPr/>
            <p:nvPr/>
          </p:nvSpPr>
          <p:spPr>
            <a:xfrm>
              <a:off x="4730725" y="4178175"/>
              <a:ext cx="7150" cy="57400"/>
            </a:xfrm>
            <a:custGeom>
              <a:avLst/>
              <a:gdLst/>
              <a:ahLst/>
              <a:cxnLst/>
              <a:rect l="l" t="t" r="r" b="b"/>
              <a:pathLst>
                <a:path w="286" h="2296" extrusionOk="0">
                  <a:moveTo>
                    <a:pt x="131" y="1"/>
                  </a:moveTo>
                  <a:cubicBezTo>
                    <a:pt x="54" y="1"/>
                    <a:pt x="0" y="65"/>
                    <a:pt x="0" y="148"/>
                  </a:cubicBezTo>
                  <a:lnTo>
                    <a:pt x="0" y="2148"/>
                  </a:lnTo>
                  <a:cubicBezTo>
                    <a:pt x="0" y="2220"/>
                    <a:pt x="48" y="2291"/>
                    <a:pt x="143" y="2291"/>
                  </a:cubicBezTo>
                  <a:cubicBezTo>
                    <a:pt x="152" y="2294"/>
                    <a:pt x="162" y="2296"/>
                    <a:pt x="171" y="2296"/>
                  </a:cubicBezTo>
                  <a:cubicBezTo>
                    <a:pt x="232" y="2296"/>
                    <a:pt x="286" y="2231"/>
                    <a:pt x="286" y="2148"/>
                  </a:cubicBezTo>
                  <a:lnTo>
                    <a:pt x="286" y="148"/>
                  </a:lnTo>
                  <a:cubicBezTo>
                    <a:pt x="286" y="77"/>
                    <a:pt x="238" y="5"/>
                    <a:pt x="167" y="5"/>
                  </a:cubicBezTo>
                  <a:cubicBezTo>
                    <a:pt x="154" y="2"/>
                    <a:pt x="142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5;p36">
              <a:extLst>
                <a:ext uri="{FF2B5EF4-FFF2-40B4-BE49-F238E27FC236}">
                  <a16:creationId xmlns:a16="http://schemas.microsoft.com/office/drawing/2014/main" id="{AFBF0316-B896-2FF1-EBB0-8807049E9432}"/>
                </a:ext>
              </a:extLst>
            </p:cNvPr>
            <p:cNvSpPr/>
            <p:nvPr/>
          </p:nvSpPr>
          <p:spPr>
            <a:xfrm>
              <a:off x="4746800" y="4186625"/>
              <a:ext cx="7150" cy="48950"/>
            </a:xfrm>
            <a:custGeom>
              <a:avLst/>
              <a:gdLst/>
              <a:ahLst/>
              <a:cxnLst/>
              <a:rect l="l" t="t" r="r" b="b"/>
              <a:pathLst>
                <a:path w="286" h="1958" extrusionOk="0">
                  <a:moveTo>
                    <a:pt x="143" y="1"/>
                  </a:moveTo>
                  <a:cubicBezTo>
                    <a:pt x="48" y="24"/>
                    <a:pt x="0" y="96"/>
                    <a:pt x="0" y="167"/>
                  </a:cubicBezTo>
                  <a:lnTo>
                    <a:pt x="0" y="1810"/>
                  </a:lnTo>
                  <a:cubicBezTo>
                    <a:pt x="0" y="1882"/>
                    <a:pt x="48" y="1953"/>
                    <a:pt x="143" y="1953"/>
                  </a:cubicBezTo>
                  <a:cubicBezTo>
                    <a:pt x="152" y="1956"/>
                    <a:pt x="162" y="1958"/>
                    <a:pt x="171" y="1958"/>
                  </a:cubicBezTo>
                  <a:cubicBezTo>
                    <a:pt x="232" y="1958"/>
                    <a:pt x="286" y="1893"/>
                    <a:pt x="286" y="1810"/>
                  </a:cubicBezTo>
                  <a:lnTo>
                    <a:pt x="286" y="143"/>
                  </a:lnTo>
                  <a:cubicBezTo>
                    <a:pt x="286" y="72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6;p36">
              <a:extLst>
                <a:ext uri="{FF2B5EF4-FFF2-40B4-BE49-F238E27FC236}">
                  <a16:creationId xmlns:a16="http://schemas.microsoft.com/office/drawing/2014/main" id="{1082518E-0C05-D16C-174E-022873509D6C}"/>
                </a:ext>
              </a:extLst>
            </p:cNvPr>
            <p:cNvSpPr/>
            <p:nvPr/>
          </p:nvSpPr>
          <p:spPr>
            <a:xfrm>
              <a:off x="4762275" y="4168775"/>
              <a:ext cx="7175" cy="66800"/>
            </a:xfrm>
            <a:custGeom>
              <a:avLst/>
              <a:gdLst/>
              <a:ahLst/>
              <a:cxnLst/>
              <a:rect l="l" t="t" r="r" b="b"/>
              <a:pathLst>
                <a:path w="287" h="2672" extrusionOk="0">
                  <a:moveTo>
                    <a:pt x="143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24"/>
                  </a:lnTo>
                  <a:cubicBezTo>
                    <a:pt x="0" y="2596"/>
                    <a:pt x="72" y="2667"/>
                    <a:pt x="143" y="2667"/>
                  </a:cubicBezTo>
                  <a:cubicBezTo>
                    <a:pt x="153" y="2670"/>
                    <a:pt x="162" y="2672"/>
                    <a:pt x="171" y="2672"/>
                  </a:cubicBezTo>
                  <a:cubicBezTo>
                    <a:pt x="232" y="2672"/>
                    <a:pt x="286" y="2607"/>
                    <a:pt x="286" y="2524"/>
                  </a:cubicBezTo>
                  <a:lnTo>
                    <a:pt x="286" y="143"/>
                  </a:lnTo>
                  <a:cubicBezTo>
                    <a:pt x="286" y="72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7;p36">
              <a:extLst>
                <a:ext uri="{FF2B5EF4-FFF2-40B4-BE49-F238E27FC236}">
                  <a16:creationId xmlns:a16="http://schemas.microsoft.com/office/drawing/2014/main" id="{2C8FCEDE-D8E3-E192-3DDE-1ABF11331476}"/>
                </a:ext>
              </a:extLst>
            </p:cNvPr>
            <p:cNvSpPr/>
            <p:nvPr/>
          </p:nvSpPr>
          <p:spPr>
            <a:xfrm>
              <a:off x="4666425" y="4144125"/>
              <a:ext cx="104200" cy="49675"/>
            </a:xfrm>
            <a:custGeom>
              <a:avLst/>
              <a:gdLst/>
              <a:ahLst/>
              <a:cxnLst/>
              <a:rect l="l" t="t" r="r" b="b"/>
              <a:pathLst>
                <a:path w="4168" h="1987" extrusionOk="0">
                  <a:moveTo>
                    <a:pt x="3988" y="0"/>
                  </a:moveTo>
                  <a:cubicBezTo>
                    <a:pt x="3949" y="0"/>
                    <a:pt x="3908" y="18"/>
                    <a:pt x="3882" y="57"/>
                  </a:cubicBezTo>
                  <a:lnTo>
                    <a:pt x="3334" y="796"/>
                  </a:lnTo>
                  <a:lnTo>
                    <a:pt x="2810" y="415"/>
                  </a:lnTo>
                  <a:cubicBezTo>
                    <a:pt x="2781" y="405"/>
                    <a:pt x="2751" y="399"/>
                    <a:pt x="2723" y="399"/>
                  </a:cubicBezTo>
                  <a:cubicBezTo>
                    <a:pt x="2684" y="399"/>
                    <a:pt x="2648" y="411"/>
                    <a:pt x="2620" y="438"/>
                  </a:cubicBezTo>
                  <a:lnTo>
                    <a:pt x="2072" y="1010"/>
                  </a:lnTo>
                  <a:lnTo>
                    <a:pt x="1524" y="605"/>
                  </a:lnTo>
                  <a:cubicBezTo>
                    <a:pt x="1505" y="595"/>
                    <a:pt x="1481" y="589"/>
                    <a:pt x="1455" y="589"/>
                  </a:cubicBezTo>
                  <a:cubicBezTo>
                    <a:pt x="1417" y="589"/>
                    <a:pt x="1376" y="601"/>
                    <a:pt x="1334" y="629"/>
                  </a:cubicBezTo>
                  <a:lnTo>
                    <a:pt x="72" y="1748"/>
                  </a:lnTo>
                  <a:cubicBezTo>
                    <a:pt x="0" y="1796"/>
                    <a:pt x="0" y="1891"/>
                    <a:pt x="72" y="1939"/>
                  </a:cubicBezTo>
                  <a:cubicBezTo>
                    <a:pt x="95" y="1986"/>
                    <a:pt x="119" y="1986"/>
                    <a:pt x="167" y="1986"/>
                  </a:cubicBezTo>
                  <a:cubicBezTo>
                    <a:pt x="214" y="1986"/>
                    <a:pt x="238" y="1986"/>
                    <a:pt x="262" y="1963"/>
                  </a:cubicBezTo>
                  <a:lnTo>
                    <a:pt x="1453" y="915"/>
                  </a:lnTo>
                  <a:lnTo>
                    <a:pt x="2001" y="1320"/>
                  </a:lnTo>
                  <a:cubicBezTo>
                    <a:pt x="2024" y="1343"/>
                    <a:pt x="2060" y="1355"/>
                    <a:pt x="2096" y="1355"/>
                  </a:cubicBezTo>
                  <a:cubicBezTo>
                    <a:pt x="2132" y="1355"/>
                    <a:pt x="2167" y="1343"/>
                    <a:pt x="2191" y="1320"/>
                  </a:cubicBezTo>
                  <a:lnTo>
                    <a:pt x="2739" y="724"/>
                  </a:lnTo>
                  <a:lnTo>
                    <a:pt x="3263" y="1129"/>
                  </a:lnTo>
                  <a:cubicBezTo>
                    <a:pt x="3288" y="1146"/>
                    <a:pt x="3316" y="1154"/>
                    <a:pt x="3344" y="1154"/>
                  </a:cubicBezTo>
                  <a:cubicBezTo>
                    <a:pt x="3396" y="1154"/>
                    <a:pt x="3446" y="1128"/>
                    <a:pt x="3477" y="1081"/>
                  </a:cubicBezTo>
                  <a:lnTo>
                    <a:pt x="4120" y="224"/>
                  </a:lnTo>
                  <a:cubicBezTo>
                    <a:pt x="4168" y="153"/>
                    <a:pt x="4144" y="57"/>
                    <a:pt x="4072" y="10"/>
                  </a:cubicBezTo>
                  <a:lnTo>
                    <a:pt x="4072" y="34"/>
                  </a:lnTo>
                  <a:cubicBezTo>
                    <a:pt x="4051" y="12"/>
                    <a:pt x="4020" y="0"/>
                    <a:pt x="3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8;p36">
              <a:extLst>
                <a:ext uri="{FF2B5EF4-FFF2-40B4-BE49-F238E27FC236}">
                  <a16:creationId xmlns:a16="http://schemas.microsoft.com/office/drawing/2014/main" id="{FDEE7CC6-5C06-A8D3-C32C-DDEB8BD61ACF}"/>
                </a:ext>
              </a:extLst>
            </p:cNvPr>
            <p:cNvSpPr/>
            <p:nvPr/>
          </p:nvSpPr>
          <p:spPr>
            <a:xfrm>
              <a:off x="4623550" y="4126500"/>
              <a:ext cx="35750" cy="3575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286" y="310"/>
                  </a:moveTo>
                  <a:cubicBezTo>
                    <a:pt x="715" y="381"/>
                    <a:pt x="1072" y="715"/>
                    <a:pt x="1120" y="1143"/>
                  </a:cubicBezTo>
                  <a:lnTo>
                    <a:pt x="286" y="1143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286"/>
                  </a:lnTo>
                  <a:cubicBezTo>
                    <a:pt x="1" y="1358"/>
                    <a:pt x="72" y="1429"/>
                    <a:pt x="143" y="1429"/>
                  </a:cubicBezTo>
                  <a:lnTo>
                    <a:pt x="1286" y="1429"/>
                  </a:lnTo>
                  <a:cubicBezTo>
                    <a:pt x="1358" y="1429"/>
                    <a:pt x="1429" y="1358"/>
                    <a:pt x="1429" y="1286"/>
                  </a:cubicBezTo>
                  <a:cubicBezTo>
                    <a:pt x="1429" y="572"/>
                    <a:pt x="85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9;p36">
              <a:extLst>
                <a:ext uri="{FF2B5EF4-FFF2-40B4-BE49-F238E27FC236}">
                  <a16:creationId xmlns:a16="http://schemas.microsoft.com/office/drawing/2014/main" id="{E0644CF2-91CF-6B3D-5360-E8E08317C909}"/>
                </a:ext>
              </a:extLst>
            </p:cNvPr>
            <p:cNvSpPr/>
            <p:nvPr/>
          </p:nvSpPr>
          <p:spPr>
            <a:xfrm>
              <a:off x="4579500" y="4140775"/>
              <a:ext cx="64900" cy="63800"/>
            </a:xfrm>
            <a:custGeom>
              <a:avLst/>
              <a:gdLst/>
              <a:ahLst/>
              <a:cxnLst/>
              <a:rect l="l" t="t" r="r" b="b"/>
              <a:pathLst>
                <a:path w="2596" h="2552" extrusionOk="0">
                  <a:moveTo>
                    <a:pt x="1191" y="310"/>
                  </a:moveTo>
                  <a:lnTo>
                    <a:pt x="1191" y="1287"/>
                  </a:lnTo>
                  <a:cubicBezTo>
                    <a:pt x="1191" y="1358"/>
                    <a:pt x="1239" y="1430"/>
                    <a:pt x="1334" y="1430"/>
                  </a:cubicBezTo>
                  <a:lnTo>
                    <a:pt x="2310" y="1430"/>
                  </a:lnTo>
                  <a:cubicBezTo>
                    <a:pt x="2239" y="1906"/>
                    <a:pt x="1810" y="2263"/>
                    <a:pt x="1334" y="2263"/>
                  </a:cubicBezTo>
                  <a:cubicBezTo>
                    <a:pt x="786" y="2263"/>
                    <a:pt x="334" y="1811"/>
                    <a:pt x="334" y="1287"/>
                  </a:cubicBezTo>
                  <a:cubicBezTo>
                    <a:pt x="334" y="787"/>
                    <a:pt x="715" y="382"/>
                    <a:pt x="1191" y="310"/>
                  </a:cubicBezTo>
                  <a:close/>
                  <a:moveTo>
                    <a:pt x="1334" y="1"/>
                  </a:moveTo>
                  <a:cubicBezTo>
                    <a:pt x="596" y="1"/>
                    <a:pt x="0" y="620"/>
                    <a:pt x="48" y="1358"/>
                  </a:cubicBezTo>
                  <a:cubicBezTo>
                    <a:pt x="95" y="2001"/>
                    <a:pt x="619" y="2525"/>
                    <a:pt x="1262" y="2549"/>
                  </a:cubicBezTo>
                  <a:cubicBezTo>
                    <a:pt x="1290" y="2551"/>
                    <a:pt x="1318" y="2552"/>
                    <a:pt x="1345" y="2552"/>
                  </a:cubicBezTo>
                  <a:cubicBezTo>
                    <a:pt x="2045" y="2552"/>
                    <a:pt x="2596" y="1974"/>
                    <a:pt x="2596" y="1287"/>
                  </a:cubicBezTo>
                  <a:cubicBezTo>
                    <a:pt x="2596" y="1192"/>
                    <a:pt x="2548" y="1120"/>
                    <a:pt x="2453" y="1120"/>
                  </a:cubicBezTo>
                  <a:lnTo>
                    <a:pt x="1477" y="1120"/>
                  </a:lnTo>
                  <a:lnTo>
                    <a:pt x="1477" y="144"/>
                  </a:lnTo>
                  <a:cubicBezTo>
                    <a:pt x="1477" y="72"/>
                    <a:pt x="1405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0;p36">
              <a:extLst>
                <a:ext uri="{FF2B5EF4-FFF2-40B4-BE49-F238E27FC236}">
                  <a16:creationId xmlns:a16="http://schemas.microsoft.com/office/drawing/2014/main" id="{73D84CA7-92DC-A409-A0CD-0931C2636813}"/>
                </a:ext>
              </a:extLst>
            </p:cNvPr>
            <p:cNvSpPr/>
            <p:nvPr/>
          </p:nvSpPr>
          <p:spPr>
            <a:xfrm>
              <a:off x="4590200" y="4213425"/>
              <a:ext cx="47675" cy="7150"/>
            </a:xfrm>
            <a:custGeom>
              <a:avLst/>
              <a:gdLst/>
              <a:ahLst/>
              <a:cxnLst/>
              <a:rect l="l" t="t" r="r" b="b"/>
              <a:pathLst>
                <a:path w="1907" h="286" extrusionOk="0">
                  <a:moveTo>
                    <a:pt x="168" y="0"/>
                  </a:moveTo>
                  <a:cubicBezTo>
                    <a:pt x="96" y="0"/>
                    <a:pt x="25" y="48"/>
                    <a:pt x="25" y="119"/>
                  </a:cubicBezTo>
                  <a:cubicBezTo>
                    <a:pt x="1" y="215"/>
                    <a:pt x="72" y="286"/>
                    <a:pt x="168" y="286"/>
                  </a:cubicBezTo>
                  <a:lnTo>
                    <a:pt x="1739" y="286"/>
                  </a:lnTo>
                  <a:cubicBezTo>
                    <a:pt x="1811" y="286"/>
                    <a:pt x="1882" y="238"/>
                    <a:pt x="1906" y="167"/>
                  </a:cubicBezTo>
                  <a:cubicBezTo>
                    <a:pt x="1906" y="72"/>
                    <a:pt x="1835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1;p36">
              <a:extLst>
                <a:ext uri="{FF2B5EF4-FFF2-40B4-BE49-F238E27FC236}">
                  <a16:creationId xmlns:a16="http://schemas.microsoft.com/office/drawing/2014/main" id="{4F7B864D-3E76-BBF1-01C4-C6A369D0CBC9}"/>
                </a:ext>
              </a:extLst>
            </p:cNvPr>
            <p:cNvSpPr/>
            <p:nvPr/>
          </p:nvSpPr>
          <p:spPr>
            <a:xfrm>
              <a:off x="4590200" y="4228300"/>
              <a:ext cx="47675" cy="7775"/>
            </a:xfrm>
            <a:custGeom>
              <a:avLst/>
              <a:gdLst/>
              <a:ahLst/>
              <a:cxnLst/>
              <a:rect l="l" t="t" r="r" b="b"/>
              <a:pathLst>
                <a:path w="1907" h="311" extrusionOk="0">
                  <a:moveTo>
                    <a:pt x="168" y="1"/>
                  </a:moveTo>
                  <a:cubicBezTo>
                    <a:pt x="96" y="1"/>
                    <a:pt x="25" y="72"/>
                    <a:pt x="25" y="143"/>
                  </a:cubicBezTo>
                  <a:cubicBezTo>
                    <a:pt x="1" y="215"/>
                    <a:pt x="72" y="310"/>
                    <a:pt x="168" y="310"/>
                  </a:cubicBezTo>
                  <a:lnTo>
                    <a:pt x="1739" y="310"/>
                  </a:lnTo>
                  <a:cubicBezTo>
                    <a:pt x="1811" y="310"/>
                    <a:pt x="1882" y="239"/>
                    <a:pt x="1906" y="167"/>
                  </a:cubicBezTo>
                  <a:cubicBezTo>
                    <a:pt x="1906" y="72"/>
                    <a:pt x="1835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/>
      <p:bldP spid="272" grpId="0" build="p"/>
      <p:bldP spid="273" grpId="0" build="p"/>
      <p:bldP spid="27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35"/>
          <p:cNvCxnSpPr/>
          <p:nvPr/>
        </p:nvCxnSpPr>
        <p:spPr>
          <a:xfrm>
            <a:off x="714730" y="927439"/>
            <a:ext cx="772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5"/>
          <p:cNvCxnSpPr/>
          <p:nvPr/>
        </p:nvCxnSpPr>
        <p:spPr>
          <a:xfrm>
            <a:off x="714730" y="2793064"/>
            <a:ext cx="287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5"/>
          <p:cNvSpPr txBox="1"/>
          <p:nvPr/>
        </p:nvSpPr>
        <p:spPr>
          <a:xfrm>
            <a:off x="714730" y="385775"/>
            <a:ext cx="14550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1. PROJEKT</a:t>
            </a:r>
            <a:endParaRPr sz="10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cxnSp>
        <p:nvCxnSpPr>
          <p:cNvPr id="369" name="Google Shape;369;p35"/>
          <p:cNvCxnSpPr/>
          <p:nvPr/>
        </p:nvCxnSpPr>
        <p:spPr>
          <a:xfrm>
            <a:off x="714730" y="354238"/>
            <a:ext cx="145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35"/>
          <p:cNvSpPr txBox="1"/>
          <p:nvPr/>
        </p:nvSpPr>
        <p:spPr>
          <a:xfrm>
            <a:off x="4413775" y="385775"/>
            <a:ext cx="14550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2023</a:t>
            </a:r>
            <a:endParaRPr sz="1000" dirty="0">
              <a:solidFill>
                <a:schemeClr val="lt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cxnSp>
        <p:nvCxnSpPr>
          <p:cNvPr id="371" name="Google Shape;371;p35"/>
          <p:cNvCxnSpPr/>
          <p:nvPr/>
        </p:nvCxnSpPr>
        <p:spPr>
          <a:xfrm>
            <a:off x="4413825" y="354238"/>
            <a:ext cx="145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35"/>
          <p:cNvSpPr txBox="1">
            <a:spLocks noGrp="1"/>
          </p:cNvSpPr>
          <p:nvPr>
            <p:ph type="ctrTitle"/>
          </p:nvPr>
        </p:nvSpPr>
        <p:spPr>
          <a:xfrm>
            <a:off x="719067" y="1003638"/>
            <a:ext cx="4257882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Köszönjük a figyelmet</a:t>
            </a:r>
            <a:endParaRPr dirty="0"/>
          </a:p>
        </p:txBody>
      </p:sp>
      <p:sp>
        <p:nvSpPr>
          <p:cNvPr id="374" name="Google Shape;374;p35"/>
          <p:cNvSpPr txBox="1"/>
          <p:nvPr/>
        </p:nvSpPr>
        <p:spPr>
          <a:xfrm>
            <a:off x="714725" y="4342100"/>
            <a:ext cx="4057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979797"/>
      </a:dk2>
      <a:lt2>
        <a:srgbClr val="DDDDDD"/>
      </a:lt2>
      <a:accent1>
        <a:srgbClr val="868686"/>
      </a:accent1>
      <a:accent2>
        <a:srgbClr val="D1D1D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265</Words>
  <Application>Microsoft Office PowerPoint</Application>
  <PresentationFormat>Diavetítés a képernyőre (16:9 oldalarány)</PresentationFormat>
  <Paragraphs>62</Paragraphs>
  <Slides>7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Bebas Neue</vt:lpstr>
      <vt:lpstr>Encode Sans Expanded</vt:lpstr>
      <vt:lpstr>Arial</vt:lpstr>
      <vt:lpstr>Maven Pro</vt:lpstr>
      <vt:lpstr>Structures base template</vt:lpstr>
      <vt:lpstr>Neumann János élete</vt:lpstr>
      <vt:lpstr>Csapatunk</vt:lpstr>
      <vt:lpstr>Munkafolyamat</vt:lpstr>
      <vt:lpstr>01</vt:lpstr>
      <vt:lpstr>Reszponzív stílusok</vt:lpstr>
      <vt:lpstr>Két részre osztás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Neumann János élete</dc:title>
  <cp:lastModifiedBy>Goran Milovan Bredács</cp:lastModifiedBy>
  <cp:revision>45</cp:revision>
  <dcterms:modified xsi:type="dcterms:W3CDTF">2023-11-16T15:33:12Z</dcterms:modified>
</cp:coreProperties>
</file>